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376" r:id="rId3"/>
    <p:sldId id="258" r:id="rId4"/>
    <p:sldId id="259" r:id="rId5"/>
    <p:sldId id="260" r:id="rId6"/>
    <p:sldId id="261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264" r:id="rId15"/>
    <p:sldId id="388" r:id="rId16"/>
    <p:sldId id="389" r:id="rId17"/>
    <p:sldId id="390" r:id="rId18"/>
    <p:sldId id="391" r:id="rId19"/>
    <p:sldId id="392" r:id="rId20"/>
    <p:sldId id="265" r:id="rId21"/>
    <p:sldId id="266" r:id="rId22"/>
    <p:sldId id="301" r:id="rId23"/>
    <p:sldId id="267" r:id="rId24"/>
    <p:sldId id="302" r:id="rId25"/>
    <p:sldId id="268" r:id="rId26"/>
    <p:sldId id="269" r:id="rId27"/>
    <p:sldId id="452" r:id="rId28"/>
    <p:sldId id="393" r:id="rId29"/>
    <p:sldId id="394" r:id="rId30"/>
    <p:sldId id="395" r:id="rId31"/>
    <p:sldId id="270" r:id="rId32"/>
    <p:sldId id="271" r:id="rId33"/>
    <p:sldId id="272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273" r:id="rId45"/>
    <p:sldId id="396" r:id="rId46"/>
    <p:sldId id="274" r:id="rId47"/>
    <p:sldId id="275" r:id="rId48"/>
    <p:sldId id="317" r:id="rId49"/>
    <p:sldId id="318" r:id="rId50"/>
    <p:sldId id="276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277" r:id="rId63"/>
    <p:sldId id="278" r:id="rId64"/>
    <p:sldId id="279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280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281" r:id="rId84"/>
    <p:sldId id="414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31" r:id="rId102"/>
    <p:sldId id="432" r:id="rId103"/>
    <p:sldId id="282" r:id="rId104"/>
    <p:sldId id="433" r:id="rId105"/>
    <p:sldId id="434" r:id="rId106"/>
    <p:sldId id="435" r:id="rId107"/>
    <p:sldId id="436" r:id="rId108"/>
    <p:sldId id="437" r:id="rId109"/>
    <p:sldId id="438" r:id="rId110"/>
    <p:sldId id="439" r:id="rId111"/>
    <p:sldId id="440" r:id="rId112"/>
    <p:sldId id="441" r:id="rId113"/>
    <p:sldId id="442" r:id="rId114"/>
    <p:sldId id="443" r:id="rId115"/>
    <p:sldId id="444" r:id="rId116"/>
    <p:sldId id="445" r:id="rId117"/>
    <p:sldId id="446" r:id="rId118"/>
    <p:sldId id="447" r:id="rId119"/>
    <p:sldId id="448" r:id="rId120"/>
    <p:sldId id="449" r:id="rId121"/>
    <p:sldId id="450" r:id="rId122"/>
    <p:sldId id="451" r:id="rId1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howGuides="1">
      <p:cViewPr varScale="1">
        <p:scale>
          <a:sx n="105" d="100"/>
          <a:sy n="105" d="100"/>
        </p:scale>
        <p:origin x="171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40AC34-7828-FC44-8C5F-C54AD6BF1C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206F3-06EC-6D46-A32C-AF8C890828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6DA41D19-1263-BF45-8A36-CA824E406A9A}" type="datetimeFigureOut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ABCE7-CCAE-1542-B284-39ECD900E0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C4699-DE7C-3A45-A954-534391CA3D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A3DDC4A-A9B0-4A48-A606-923CD9F877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0B797-B623-634A-9924-57C2324EF9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F7CB0-4C9B-5D49-BEF5-F743F2D696F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238063DA-3C50-D440-92C4-5E66E8292931}" type="datetimeFigureOut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95E5645-0212-3A40-8E63-A4FC7781B2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5F8EAC1-EEB0-604F-B037-5D4248098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3C76E-B0F6-2948-8D5D-38204F4A7C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39E2D-0195-7340-8DC2-E99C29A0C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EE427C-4C06-3F49-ADD9-E4E1EF31CA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50FA3A34-2374-FA45-94DF-55E657B1F2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31BCB866-5900-434C-93D4-4041B4780C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55345EA5-2727-6246-98D0-7C1CD07AC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5DB74B-F1C8-8F48-BEC5-08A081DF6EB8}" type="slidenum">
              <a:rPr lang="en-US" altLang="zh-CN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359C1DD3-EADB-C040-BA37-CBA0AEEB1E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61CB5537-3BA6-2648-AB1A-90813408D6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A72018DD-4871-F440-A762-7208144B2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AD3A62-1278-B241-8F71-E308C6F2D038}" type="slidenum">
              <a:rPr lang="en-US" altLang="zh-CN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197D5EFA-34F1-044B-9380-1BED112812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8C4CBC2B-0C90-4643-8119-233251FD0A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7E8DC36B-3AA0-164D-8033-D9AD62191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10F731-5D3E-024D-984D-852FA992FFEF}" type="slidenum">
              <a:rPr lang="en-US" altLang="zh-CN"/>
              <a:pPr>
                <a:spcBef>
                  <a:spcPct val="0"/>
                </a:spcBef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F6537962-F4D1-D644-909D-73BB5A043B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144A9A91-BF8F-7741-988F-747D4F1C81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56FDACAF-3FCB-E045-9580-C530A88A2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5135A8-323A-8F40-B197-069FD0145D53}" type="slidenum">
              <a:rPr lang="en-US" altLang="zh-CN"/>
              <a:pPr>
                <a:spcBef>
                  <a:spcPct val="0"/>
                </a:spcBef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721B059A-8664-C842-AD78-53D10CD04F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087A9142-702B-F346-88B6-F24C6220DF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8005E853-76E3-4C44-9E72-F8D33F5F8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FA94E7-02B7-9846-83A1-A70FA3D7C6B4}" type="slidenum">
              <a:rPr lang="en-US" altLang="zh-CN"/>
              <a:pPr>
                <a:spcBef>
                  <a:spcPct val="0"/>
                </a:spcBef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E2065480-A06B-4F45-A573-281C91E8D0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8345C0AA-AF9C-1043-839A-EF15703450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FE8E8096-6A3F-024C-A6A2-8E4C229A3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F90B870-15A8-3D44-A8C5-40938A2114C4}" type="slidenum">
              <a:rPr lang="en-US" altLang="zh-CN"/>
              <a:pPr>
                <a:spcBef>
                  <a:spcPct val="0"/>
                </a:spcBef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2561C44D-6CF9-E848-A458-36D42C8A57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47D2CA8B-480F-4948-92E5-AB207B229F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12E1D153-4EFE-BF46-9DE6-989597FB6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969ADC-31B4-8A4F-BFFD-EF59D25FDF93}" type="slidenum">
              <a:rPr lang="en-US" altLang="zh-CN"/>
              <a:pPr>
                <a:spcBef>
                  <a:spcPct val="0"/>
                </a:spcBef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68708778-A674-3747-8A7D-361F64C4AA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77D759BC-FC7D-C740-A8BD-678EFABF5F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E768B6B9-FAA3-6249-88D4-6FA9578D1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5E3C41-4AF6-EE48-8A7A-4370B1B032FA}" type="slidenum">
              <a:rPr lang="en-US" altLang="zh-CN"/>
              <a:pPr>
                <a:spcBef>
                  <a:spcPct val="0"/>
                </a:spcBef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0181921D-F6ED-6648-80AA-DE834C65AA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4F748D07-2140-A148-B0EA-E0C15EB5535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AC4C8DAC-C6C4-4E40-8E25-9298EC04E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F38C1-5304-5749-96C2-F8FEBEF182A1}" type="slidenum">
              <a:rPr lang="en-US" altLang="zh-CN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924CE903-86D6-E34C-9654-0FBCE3FF34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C2309A78-A3D8-9941-AC75-88AD55DC92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41C46278-B4A5-3E42-838E-0E799430B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5ADEF1-3567-ED42-860E-73E265A5DFBF}" type="slidenum">
              <a:rPr lang="en-US" altLang="zh-CN"/>
              <a:pPr>
                <a:spcBef>
                  <a:spcPct val="0"/>
                </a:spcBef>
              </a:pPr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7172A048-F19C-EE4D-817D-DAA0BF65A4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EBF07DB3-2C1B-F74B-BBED-FBDFEC8C19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A4237976-7D96-BB40-9843-4033EE16B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33A715-6D29-2B4B-9BCB-ADB2A5E5BE0D}" type="slidenum">
              <a:rPr lang="en-US" altLang="zh-CN"/>
              <a:pPr>
                <a:spcBef>
                  <a:spcPct val="0"/>
                </a:spcBef>
              </a:pPr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A2296977-CEAC-1545-952D-EA25C5B642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1BC28694-338C-3842-BD4F-E37DB74E5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F8A62852-CDEE-3047-A49A-BBB2AA8A5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8FF3500-D3E5-8046-A999-054A9832992C}" type="slidenum">
              <a:rPr lang="en-US" altLang="zh-CN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29A66AEC-0D18-494B-BA2D-9AAFFA57A2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41C72036-4E90-6749-B482-FBF7696D1B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CC3DD5A4-D1C7-7A41-B199-112C042A1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9F78-B032-3F49-9B4D-9D92F64FDB15}" type="slidenum">
              <a:rPr lang="en-US" altLang="zh-CN"/>
              <a:pPr>
                <a:spcBef>
                  <a:spcPct val="0"/>
                </a:spcBef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339E1F3E-4661-DA46-8BD5-2BBF0F25AB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BF1558EF-0ECD-844D-8E89-EDA7D56E45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5FA7E568-C5E4-294F-B969-27F22AED7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71C0E-0FF3-0845-BA57-470FD6F35557}" type="slidenum">
              <a:rPr lang="en-US" altLang="zh-CN"/>
              <a:pPr>
                <a:spcBef>
                  <a:spcPct val="0"/>
                </a:spcBef>
              </a:pPr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E818FD9C-D8E0-254F-8866-A51757F880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A1A4A140-D568-714E-9E10-3D20CFCE1C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2EC80F32-D638-8741-A601-B7DD4057E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2FBB66-1966-3F46-8E2E-B88DEF506F8C}" type="slidenum">
              <a:rPr lang="en-US" altLang="zh-CN"/>
              <a:pPr>
                <a:spcBef>
                  <a:spcPct val="0"/>
                </a:spcBef>
              </a:pPr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A7F2BE9A-4724-2742-8BBA-D1E8535613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BF928EF4-9DB2-A341-A36C-AFE5783283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00856CF8-3E96-7945-B1B3-6445540CD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C42D28-0EF9-2844-B582-809DECD1EEAB}" type="slidenum">
              <a:rPr lang="en-US" altLang="zh-CN"/>
              <a:pPr>
                <a:spcBef>
                  <a:spcPct val="0"/>
                </a:spcBef>
              </a:pPr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362AA8A5-E5FC-A646-A8FA-BF2DFFFCFF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3943DA2D-E4B4-4D43-82F4-1F9BC80C9C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A9E73ECC-65AF-9442-BA41-710FE0932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071AE9-819E-FB45-8E84-572486673BC7}" type="slidenum">
              <a:rPr lang="en-US" altLang="zh-CN"/>
              <a:pPr>
                <a:spcBef>
                  <a:spcPct val="0"/>
                </a:spcBef>
              </a:pPr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8D2A96ED-464B-5C4A-90DC-B35401277F7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011F3340-870D-A44D-9999-D48CE1EA1D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712B8989-AF08-C04C-A356-88582F72A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293FBF-EEAC-564B-8067-68BEE3B98D66}" type="slidenum">
              <a:rPr lang="en-US" altLang="zh-CN"/>
              <a:pPr>
                <a:spcBef>
                  <a:spcPct val="0"/>
                </a:spcBef>
              </a:pPr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C80EAC8D-0045-FA4B-BD58-2779E19B86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87E709C8-83F9-6F44-9176-BC20FEBA12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36AA1EDF-F004-074C-A8B8-DBF1F1FC2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4F4F3F-AAE0-0E4A-9A85-910B48E0F512}" type="slidenum">
              <a:rPr lang="en-US" altLang="zh-CN"/>
              <a:pPr>
                <a:spcBef>
                  <a:spcPct val="0"/>
                </a:spcBef>
              </a:pPr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E6EC25E8-79C0-EC40-AAF8-02C994EE7A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2A8FB5AC-E1ED-DF4C-AA69-98F43C565E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1B4748C5-E1A9-8F49-B45B-FBFB12769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9C6D3D-3219-E849-9604-372840281C7D}" type="slidenum">
              <a:rPr lang="en-US" altLang="zh-CN"/>
              <a:pPr>
                <a:spcBef>
                  <a:spcPct val="0"/>
                </a:spcBef>
              </a:pPr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153F29D9-4A05-FB41-B767-ED190C696F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84E2ED01-3EDA-6747-A1C5-8217BBE7A5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CC8FC934-7EA7-4841-A5AE-61AC35FE9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250C79-9605-9548-A2B5-B7877A37CCA0}" type="slidenum">
              <a:rPr lang="en-US" altLang="zh-CN"/>
              <a:pPr>
                <a:spcBef>
                  <a:spcPct val="0"/>
                </a:spcBef>
              </a:pPr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55C3A0C1-556C-E649-A4AE-8558C7A25B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4981EC7C-F6C4-C643-967D-0600969B7D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netAddress</a:t>
            </a:r>
            <a:r>
              <a:rPr lang="zh-CN" altLang="en-US"/>
              <a:t>是</a:t>
            </a:r>
            <a:r>
              <a:rPr lang="en-US" altLang="zh-CN"/>
              <a:t>Java</a:t>
            </a:r>
            <a:r>
              <a:rPr lang="zh-CN" altLang="en-US"/>
              <a:t>对</a:t>
            </a:r>
            <a:r>
              <a:rPr lang="en-US" altLang="zh-CN"/>
              <a:t>IP</a:t>
            </a:r>
            <a:r>
              <a:rPr lang="zh-CN" altLang="en-US"/>
              <a:t>地址的封装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DDA4B5AC-A18C-EC45-B52B-816DF7BB2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2340CA-827B-764B-ADCE-FB14F6AD98C8}" type="slidenum">
              <a:rPr lang="en-US" altLang="zh-CN"/>
              <a:pPr>
                <a:spcBef>
                  <a:spcPct val="0"/>
                </a:spcBef>
              </a:pPr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66B2AE0B-8481-D344-B9C7-65D1F3FDBC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0CE80A9C-79F7-444A-89CF-4BAD0A0FFD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129EA56C-3896-E446-88A7-C70916AE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4F81C4-84E5-1F49-B0B5-38E0D0FBCA58}" type="slidenum">
              <a:rPr lang="en-US" altLang="zh-CN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60D61A30-38E5-9940-B126-803A3F5FF4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5B0140B0-A273-074A-8AA5-C2845CB1C7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758A1FEC-D21D-254F-9755-0AB9BD17C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8F1C60-BFE1-204B-83ED-D101E730F811}" type="slidenum">
              <a:rPr lang="en-US" altLang="zh-CN"/>
              <a:pPr>
                <a:spcBef>
                  <a:spcPct val="0"/>
                </a:spcBef>
              </a:pPr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BE792DC6-349A-3249-A894-1E9C89E403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86FA9C54-03E2-924E-9B97-EF8FB8DF41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F050B1AF-DDC0-C64E-B934-C1E09A0AC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4934E7-E399-8D46-B5F1-8981794F005B}" type="slidenum">
              <a:rPr lang="en-US" altLang="zh-CN"/>
              <a:pPr>
                <a:spcBef>
                  <a:spcPct val="0"/>
                </a:spcBef>
              </a:pPr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03E3944A-E86F-CE4E-8BD4-C234391ED2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F98D2882-3D72-9A4A-BEF7-E1B41BAEBA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AE0E6E33-ED46-9B41-9C7F-C48F24F83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002071-2A70-B047-AE50-B1A073BDC945}" type="slidenum">
              <a:rPr lang="en-US" altLang="zh-CN"/>
              <a:pPr>
                <a:spcBef>
                  <a:spcPct val="0"/>
                </a:spcBef>
              </a:pPr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A74FE6EB-8278-F346-BA3E-2A7B4A5105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51E2A18D-F829-5948-8554-9C100F7568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F62ACEA7-3209-C14E-9210-C21B77E11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DD1511-089F-6548-AA97-9E41B7067177}" type="slidenum">
              <a:rPr lang="en-US" altLang="zh-CN"/>
              <a:pPr>
                <a:spcBef>
                  <a:spcPct val="0"/>
                </a:spcBef>
              </a:pPr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99552CA9-40A5-114A-9623-0C07559331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658EFDEA-AA9E-F24F-A746-A2AF657418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9B729A3F-957D-F34D-85CF-C9A2F8122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4E66EA-7661-474D-9812-DF6EF998924B}" type="slidenum">
              <a:rPr lang="en-US" altLang="zh-CN"/>
              <a:pPr>
                <a:spcBef>
                  <a:spcPct val="0"/>
                </a:spcBef>
              </a:pPr>
              <a:t>52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9B2DC53A-6EAB-DC48-957D-611A1B5FF1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24151E09-4702-8A46-9DAD-622B6B5953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AB1D6868-7AA7-914C-91DB-E4D8ED500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68B23D-821C-324F-B76D-066294D2CE4A}" type="slidenum">
              <a:rPr lang="en-US" altLang="zh-CN"/>
              <a:pPr>
                <a:spcBef>
                  <a:spcPct val="0"/>
                </a:spcBef>
              </a:pPr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634434B8-564B-EC49-8DC6-331708FBFC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36C69A87-87C7-0049-BA70-B14CA4F4B9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4594B352-88C0-514C-9B55-6519546E3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4F16B5-467B-BE47-BD2B-F763EC521D9F}" type="slidenum">
              <a:rPr lang="en-US" altLang="zh-CN"/>
              <a:pPr>
                <a:spcBef>
                  <a:spcPct val="0"/>
                </a:spcBef>
              </a:pPr>
              <a:t>54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9D6C8EEF-57C1-E445-8954-173A6D2011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7FBE9ADF-F087-0740-9F67-314677A876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5CCD57FC-E269-BD48-9433-A4B12CE9A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A750AB-2235-3042-A9F3-4368DC982598}" type="slidenum">
              <a:rPr lang="en-US" altLang="zh-CN"/>
              <a:pPr>
                <a:spcBef>
                  <a:spcPct val="0"/>
                </a:spcBef>
              </a:pPr>
              <a:t>55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A19F3D78-621E-4F47-87B9-8E810468B5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58931CB6-B12A-6E44-A931-C665C4CAA5D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ADDE55A9-866A-B74C-B7FD-DBD3E64A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14F5F7-CB24-3B44-B372-6C508676EBA3}" type="slidenum">
              <a:rPr lang="en-US" altLang="zh-CN"/>
              <a:pPr>
                <a:spcBef>
                  <a:spcPct val="0"/>
                </a:spcBef>
              </a:pPr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37D88849-C4A7-3A48-A517-D164F396C4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E4FDB5C4-EFBD-CE4E-9482-822A359F7B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CA743712-2077-A54B-9C50-BDEA6552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F7AB8D8-6B4A-134F-8FA2-535E3EE0A0DB}" type="slidenum">
              <a:rPr lang="en-US" altLang="zh-CN"/>
              <a:pPr>
                <a:spcBef>
                  <a:spcPct val="0"/>
                </a:spcBef>
              </a:pPr>
              <a:t>57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A12F0106-785B-3145-962E-AC0A708503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F5B938B3-5D8B-0E44-8B15-14F08A6D80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A41CDADE-5C61-9A45-B877-1591C9E29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13AFBB-1E68-0F4D-9900-8EAC75CBF2D5}" type="slidenum">
              <a:rPr lang="en-US" altLang="zh-CN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5B58CA8F-E88F-A544-96A1-DB9EC0A0F2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4397BC56-130E-1B46-8D79-9813735923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9EEEE958-F758-FE46-8020-104E64F8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1BD6B9-A50B-474A-9A44-D66E81AF7611}" type="slidenum">
              <a:rPr lang="en-US" altLang="zh-CN"/>
              <a:pPr>
                <a:spcBef>
                  <a:spcPct val="0"/>
                </a:spcBef>
              </a:pPr>
              <a:t>58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BD442ADB-A87E-CA40-AA5C-197AFD5B8A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E7C5A595-5994-184A-8BAD-3F71A99E23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A6092D5C-CE40-AD4F-BE70-A46E297C6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0B22FA-CFDC-0E49-91F8-556308C7BCCB}" type="slidenum">
              <a:rPr lang="en-US" altLang="zh-CN"/>
              <a:pPr>
                <a:spcBef>
                  <a:spcPct val="0"/>
                </a:spcBef>
              </a:pPr>
              <a:t>59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A923D5C7-09B7-BF42-B287-4E0EA8E75C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26BDC648-F85D-D248-AA4A-4EABDDDDE2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6065AEEE-7F63-4F4C-B7BC-4FE98D29B5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639C72-6321-D74F-839C-AD66EE45446E}" type="slidenum">
              <a:rPr lang="en-US" altLang="zh-CN"/>
              <a:pPr>
                <a:spcBef>
                  <a:spcPct val="0"/>
                </a:spcBef>
              </a:pPr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550E6A0B-C8F7-0847-975F-B7D3A21151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755B2207-7AE1-CE4C-9D1A-9E4C608818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6575D963-2ED5-2E40-8066-0230A6938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99B92-014A-4546-851C-97BE5DD9C9DF}" type="slidenum">
              <a:rPr lang="en-US" altLang="zh-CN"/>
              <a:pPr>
                <a:spcBef>
                  <a:spcPct val="0"/>
                </a:spcBef>
              </a:pPr>
              <a:t>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948B4B23-5BA3-DA44-8F7C-26684B3BB0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1487E1C8-C8CC-5440-BF87-E0CAE48FE8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6C8A5A7D-90B0-C74A-9D9B-350509E4F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D2FDA1-D78F-B64D-B02C-F98CFB5B78A6}" type="slidenum">
              <a:rPr lang="en-US" altLang="zh-CN"/>
              <a:pPr>
                <a:spcBef>
                  <a:spcPct val="0"/>
                </a:spcBef>
              </a:pPr>
              <a:t>62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F560EE4-C5EA-5445-882C-77F6AD026F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D34ACA9C-2E7F-BD43-B09E-C3EA828D90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5EDBCBAF-3AB0-A343-ADC1-BE76F2F2C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691DD3-75C3-C74E-B62F-DC4E99A9EDCA}" type="slidenum">
              <a:rPr lang="en-US" altLang="zh-CN"/>
              <a:pPr>
                <a:spcBef>
                  <a:spcPct val="0"/>
                </a:spcBef>
              </a:pPr>
              <a:t>63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B8ED02E5-4199-C54F-94D6-DA6DF3D95D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9D6DC741-D8FE-A544-89AA-9EF06E7365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B6F50EC8-2EC1-044C-A8A5-FEC668135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A52940-A809-3548-94C9-83292024F79E}" type="slidenum">
              <a:rPr lang="en-US" altLang="zh-CN"/>
              <a:pPr>
                <a:spcBef>
                  <a:spcPct val="0"/>
                </a:spcBef>
              </a:pPr>
              <a:t>64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6CAF2A20-EB04-8749-8AC3-5053030EAD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CDB1C30A-1A92-D745-9C0D-E5F6D7B4B3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4148" name="Slide Number Placeholder 3">
            <a:extLst>
              <a:ext uri="{FF2B5EF4-FFF2-40B4-BE49-F238E27FC236}">
                <a16:creationId xmlns:a16="http://schemas.microsoft.com/office/drawing/2014/main" id="{E13BB139-8DC6-5D43-9236-66F6107B0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9F3C78-1332-8243-90D4-4A1CC10F8DD0}" type="slidenum">
              <a:rPr lang="en-US" altLang="zh-CN"/>
              <a:pPr>
                <a:spcBef>
                  <a:spcPct val="0"/>
                </a:spcBef>
              </a:pPr>
              <a:t>73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>
            <a:extLst>
              <a:ext uri="{FF2B5EF4-FFF2-40B4-BE49-F238E27FC236}">
                <a16:creationId xmlns:a16="http://schemas.microsoft.com/office/drawing/2014/main" id="{FCC87066-B3FD-B042-B9EB-A64DABAD91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>
            <a:extLst>
              <a:ext uri="{FF2B5EF4-FFF2-40B4-BE49-F238E27FC236}">
                <a16:creationId xmlns:a16="http://schemas.microsoft.com/office/drawing/2014/main" id="{5EC0657D-F863-8245-954C-9E05DD783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5412" name="Slide Number Placeholder 3">
            <a:extLst>
              <a:ext uri="{FF2B5EF4-FFF2-40B4-BE49-F238E27FC236}">
                <a16:creationId xmlns:a16="http://schemas.microsoft.com/office/drawing/2014/main" id="{36EB11B5-77B9-9B4F-8B9E-1C92931C8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7665CD-D03A-8148-BF9B-9CE95078C6D1}" type="slidenum">
              <a:rPr lang="en-US" altLang="zh-CN"/>
              <a:pPr>
                <a:spcBef>
                  <a:spcPct val="0"/>
                </a:spcBef>
              </a:pPr>
              <a:t>83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>
            <a:extLst>
              <a:ext uri="{FF2B5EF4-FFF2-40B4-BE49-F238E27FC236}">
                <a16:creationId xmlns:a16="http://schemas.microsoft.com/office/drawing/2014/main" id="{9985995C-527B-ED47-BEAA-076716F8E1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>
            <a:extLst>
              <a:ext uri="{FF2B5EF4-FFF2-40B4-BE49-F238E27FC236}">
                <a16:creationId xmlns:a16="http://schemas.microsoft.com/office/drawing/2014/main" id="{11B91091-09AF-A842-8A42-092932E1B5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6916" name="Slide Number Placeholder 3">
            <a:extLst>
              <a:ext uri="{FF2B5EF4-FFF2-40B4-BE49-F238E27FC236}">
                <a16:creationId xmlns:a16="http://schemas.microsoft.com/office/drawing/2014/main" id="{233E3FE1-47C8-3F4E-8662-8E5D9CFE7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2208957-FAE1-AA48-B532-537C557FB23F}" type="slidenum">
              <a:rPr lang="en-US" altLang="zh-CN"/>
              <a:pPr>
                <a:spcBef>
                  <a:spcPct val="0"/>
                </a:spcBef>
              </a:pPr>
              <a:t>103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19205D3A-1438-AD48-A9C3-34CFED37C2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04E0D7D3-AFF9-0C4E-9A96-B8F6D9FF2C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17354CB0-79D1-0E4F-9E9C-85A29EE90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41A429-DC32-794D-BD13-BE5A46B83969}" type="slidenum">
              <a:rPr lang="en-US" altLang="zh-CN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76554C07-8534-1947-9CAB-9BE13DF440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1919E349-3710-0E49-A43F-E2D1FE0518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E5E06561-47F3-B142-9481-3C7D4A359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71774-9537-D143-B6E6-972C08535BDF}" type="slidenum">
              <a:rPr lang="en-US" altLang="zh-CN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1A84F7DD-A01E-9D43-8170-719D537645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FCACEEA8-AF6B-CC48-8A0A-CAB4D1497D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531E1EF3-DC65-A14D-8F9E-42523BCDD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9D42F3-A063-F54C-A4B9-20935BEB0554}" type="slidenum">
              <a:rPr lang="en-US" altLang="zh-CN"/>
              <a:pPr>
                <a:spcBef>
                  <a:spcPct val="0"/>
                </a:spcBef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78B18C27-3D04-ED4A-9F10-ACE6022C51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980A3DFD-9283-4445-A669-CC34BEBA09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CDB1D52B-368E-FA42-BD83-66B47718A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A2F44E-F2AB-514C-8E54-6B2A6FA4C3B7}" type="slidenum">
              <a:rPr lang="en-US" altLang="zh-CN"/>
              <a:pPr>
                <a:spcBef>
                  <a:spcPct val="0"/>
                </a:spcBef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C457167A-CA65-D24E-B8F7-7C97E4184B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44B8F33F-E5F8-604D-820B-4868151048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2566DCDA-C096-D54A-9FC6-560BBEB51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42DB70-C318-B941-8CB7-D3D9F4DC34BB}" type="slidenum">
              <a:rPr lang="en-US" altLang="zh-CN"/>
              <a:pPr>
                <a:spcBef>
                  <a:spcPct val="0"/>
                </a:spcBef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>
            <a:extLst>
              <a:ext uri="{FF2B5EF4-FFF2-40B4-BE49-F238E27FC236}">
                <a16:creationId xmlns:a16="http://schemas.microsoft.com/office/drawing/2014/main" id="{89494F34-9D4F-5349-ADAE-654450398FB7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01BB1BAF-86AD-094A-BF8D-BBC2103C5729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CBFB14B2-1C1D-9545-96AE-F957282F6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zh-CN">
                <a:latin typeface="Lucida Sans Unicode" panose="020B0602030504020204" pitchFamily="34" charset="0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9BA57804-92B9-ED46-A43D-9F7DE01C2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zh-CN">
                <a:latin typeface="Lucida Sans Unicode" panose="020B0602030504020204" pitchFamily="34" charset="0"/>
              </a:endParaRPr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B0B1886A-3A58-4546-A583-360D70F51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>
              <a:extLst>
                <a:ext uri="{FF2B5EF4-FFF2-40B4-BE49-F238E27FC236}">
                  <a16:creationId xmlns:a16="http://schemas.microsoft.com/office/drawing/2014/main" id="{70CE47A1-7393-E540-AEF8-58C7E7E52A4F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0B82D7C-3135-AA46-AE16-EACCB9DF4209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>
            <a:extLst>
              <a:ext uri="{FF2B5EF4-FFF2-40B4-BE49-F238E27FC236}">
                <a16:creationId xmlns:a16="http://schemas.microsoft.com/office/drawing/2014/main" id="{FFF71B2B-980E-5B44-8FC6-27B0B36B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FB8C8B1-8C7E-5745-8CBD-33AB24A9A9DA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9A7DABF1-21F6-6A43-A7DE-DA23293B5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B6C9713-1F9E-9F42-A3DB-9CDD428CF2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4" name="Footer Placeholder 18">
            <a:extLst>
              <a:ext uri="{FF2B5EF4-FFF2-40B4-BE49-F238E27FC236}">
                <a16:creationId xmlns:a16="http://schemas.microsoft.com/office/drawing/2014/main" id="{E1AD60EF-8D91-CE4B-856C-B028805A3E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4D565BDC-F73A-624B-85E2-D56AA8D1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16D23-5F77-BF46-B804-653D08E77ADB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329651BF-66C0-9341-AA40-B4F9DF5C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E787BF31-A07C-5C4D-84DD-4363CF82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59943-FB24-E54D-B7F4-2EDB9ACCB3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523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6FDBFA4E-2669-EE46-95E3-5C739EA9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BDF69-4190-2045-9DBE-236B1431FD5D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A20205B7-3F4A-9F41-9329-96AD2A21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A8BA8B4D-3302-D44C-B816-184E6346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959C1-53B4-7143-A270-344D2191D4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9491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DC223831-311E-0A4D-A25B-B8AB2CF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59634-381C-AD4D-8D12-5B5A1010BEED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A06EDBD2-08E7-7C41-BC3C-1F3F1804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C062CEF1-E159-7342-A58C-41D0205C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3AEFD-F658-C84B-A747-6E1F9E351D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114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9FD9B58-F954-FE46-B5D4-4050B2CDD17E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54E498B-104A-2945-8634-328E5739DCC4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01716B5-DA14-6F42-93D6-328CA927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34A43-70FB-094B-9E64-9568641219AD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D86125-C840-D04E-81E1-8CBA97FE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1B43A6-1362-7F43-9C81-3278589A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775F61-798A-B540-944C-44FBB1C51F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363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>
            <a:extLst>
              <a:ext uri="{FF2B5EF4-FFF2-40B4-BE49-F238E27FC236}">
                <a16:creationId xmlns:a16="http://schemas.microsoft.com/office/drawing/2014/main" id="{22D5B0B9-7602-0C4E-B29E-D822B68846EF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>
            <a:extLst>
              <a:ext uri="{FF2B5EF4-FFF2-40B4-BE49-F238E27FC236}">
                <a16:creationId xmlns:a16="http://schemas.microsoft.com/office/drawing/2014/main" id="{5BC8536C-9B1D-FB40-9E4A-68462F7A092B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5EA4BF9-EEDD-584C-82B7-AECAE34A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310AD-1016-FA45-8928-A86103A3015F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39738F-0519-374D-97B3-DDCB2490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E639C9-A553-5740-AD6F-F5C45754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A36A57-7ADC-EF4A-AF53-F4965DFB85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4093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EF33F-26FB-7148-8839-EB5BB29F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2CEFC-892C-E147-8D0A-FF9A89206261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BA046-D296-0542-B3B8-EE23F5F4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E1D1E-7D13-264C-BB72-88DCA252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31CF55-3700-4A40-8E6E-592CBF2828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087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10C558-8A1E-9D4C-B47A-BC3D26908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97DE2-D099-544D-9D69-3B8D06E2859F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89539-2AE8-134E-80EB-2828237A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27088-B819-254B-A8DC-AC8AB40D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F506C6-1271-5F45-9B74-AD0D6B42EE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6464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38CC2D-5C2A-E84F-8E27-759330AF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44126-3C6B-B543-AA10-D93B91209DE9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BF621-5614-4D46-BC23-08693548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ED0D0-380C-A94C-A345-424DE1F3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F304AB-71A7-BF4D-92D5-04DC7CD725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704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06FC2C57-1623-DE42-A411-43F05B26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8CAAC-3834-3C47-9458-266C5C553BC6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8B0752D7-AD95-CE41-903F-C460E294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889F2797-54A5-B44E-95DC-4DE681E8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1A794-A381-884B-891F-5D62258C70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42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0C3B7-F29F-5C49-8432-07BF177B5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1B577-43FF-0742-A5E3-D975ED31A480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A6F64-992F-E048-9A94-1AD2AD6ED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DCC1A-7942-B642-A121-C47EB116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ECFB79-7C6F-B94B-AD40-5B862030C8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14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>
            <a:extLst>
              <a:ext uri="{FF2B5EF4-FFF2-40B4-BE49-F238E27FC236}">
                <a16:creationId xmlns:a16="http://schemas.microsoft.com/office/drawing/2014/main" id="{66BBEC0B-2F9F-F14A-B2B1-91BFF52B09E8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9CBA0EB9-8F4A-3F43-8D10-44720310469B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7" name="Right Triangle 19">
            <a:extLst>
              <a:ext uri="{FF2B5EF4-FFF2-40B4-BE49-F238E27FC236}">
                <a16:creationId xmlns:a16="http://schemas.microsoft.com/office/drawing/2014/main" id="{E32F704C-8C98-AD46-9CDE-C6936838ED53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>
            <a:extLst>
              <a:ext uri="{FF2B5EF4-FFF2-40B4-BE49-F238E27FC236}">
                <a16:creationId xmlns:a16="http://schemas.microsoft.com/office/drawing/2014/main" id="{9CC55E8A-ECC2-664A-BE3A-C9F264E9E8C3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>
            <a:extLst>
              <a:ext uri="{FF2B5EF4-FFF2-40B4-BE49-F238E27FC236}">
                <a16:creationId xmlns:a16="http://schemas.microsoft.com/office/drawing/2014/main" id="{580BE343-B480-6944-ADD3-CDAA93E66317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>
            <a:extLst>
              <a:ext uri="{FF2B5EF4-FFF2-40B4-BE49-F238E27FC236}">
                <a16:creationId xmlns:a16="http://schemas.microsoft.com/office/drawing/2014/main" id="{5EE2CD74-20CC-564B-B663-0387C231D2BC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D775A42C-9989-6F4F-8197-99C1ABFF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65861-2E79-ED40-A1C9-B210AAD814EA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02ADC90-6A5E-8C45-A4DC-E2551C6E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C408597-9813-F841-9C1C-81A0528F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A565DE-A8E5-8C4E-A53C-7AD99B98E6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01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CD228BC8-201E-4D43-97BB-4300AA92F2C5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6114CA-8F74-2646-9467-9FAE8721C76A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BBD58629-8E32-D345-A28D-562C894727D8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BF20BC-CC55-694D-AC8D-CE3F5F6C7EEE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1D8BC217-88FB-214E-A947-294A29784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>
            <a:extLst>
              <a:ext uri="{FF2B5EF4-FFF2-40B4-BE49-F238E27FC236}">
                <a16:creationId xmlns:a16="http://schemas.microsoft.com/office/drawing/2014/main" id="{F2A85F08-CF90-A84B-8716-C4EBB18ED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2C2E2D6-6C0D-274C-8F95-39FB06B63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Lucida Sans Unicode" pitchFamily="34" charset="0"/>
                <a:ea typeface="宋体" charset="-122"/>
                <a:cs typeface="Arial" charset="0"/>
              </a:defRPr>
            </a:lvl1pPr>
          </a:lstStyle>
          <a:p>
            <a:pPr>
              <a:defRPr/>
            </a:pPr>
            <a:fld id="{9B175CD1-E6C1-9141-B0D0-378CE48A4D9F}" type="datetime1">
              <a:rPr lang="en-US" altLang="zh-CN"/>
              <a:pPr>
                <a:defRPr/>
              </a:pPr>
              <a:t>5/13/2019</a:t>
            </a:fld>
            <a:endParaRPr lang="en-US" altLang="zh-CN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EF19417B-25F1-7841-9A4D-FE48FED53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728786-1EB3-D440-9AB1-5DE0CEA6D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EB1A1AF-E989-7343-961A-EA22026C42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FFAA404-6B68-B54A-A166-3A3B00487FDF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6709056-612A-EE40-AC51-DFDEA28B69F0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62" r:id="rId7"/>
    <p:sldLayoutId id="2147483772" r:id="rId8"/>
    <p:sldLayoutId id="2147483773" r:id="rId9"/>
    <p:sldLayoutId id="2147483763" r:id="rId10"/>
    <p:sldLayoutId id="2147483764" r:id="rId11"/>
    <p:sldLayoutId id="214748376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2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2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60BC-E7D1-C447-842D-F96079BC1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Chapter </a:t>
            </a:r>
            <a:r>
              <a:rPr lang="en-US" altLang="zh-CN" dirty="0" smtClean="0">
                <a:solidFill>
                  <a:srgbClr val="3380E6"/>
                </a:solidFill>
                <a:latin typeface="Goudy Sans Medium"/>
              </a:rPr>
              <a:t>26</a:t>
            </a:r>
            <a:r>
              <a:rPr lang="en-US" dirty="0">
                <a:solidFill>
                  <a:srgbClr val="3380E6"/>
                </a:solidFill>
                <a:latin typeface="Goudy Sans Medium"/>
              </a:rPr>
              <a:t/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Networking</a:t>
            </a:r>
          </a:p>
        </p:txBody>
      </p:sp>
      <p:sp>
        <p:nvSpPr>
          <p:cNvPr id="12291" name="Subtitle 3">
            <a:extLst>
              <a:ext uri="{FF2B5EF4-FFF2-40B4-BE49-F238E27FC236}">
                <a16:creationId xmlns:a16="http://schemas.microsoft.com/office/drawing/2014/main" id="{30A3381B-5231-3140-B58C-CCDD0829B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A744D-05C3-DF4D-B435-35DC71A626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ch27imageslides_Page_010.png">
            <a:extLst>
              <a:ext uri="{FF2B5EF4-FFF2-40B4-BE49-F238E27FC236}">
                <a16:creationId xmlns:a16="http://schemas.microsoft.com/office/drawing/2014/main" id="{F68C698B-5EC6-744D-8D51-B97A15CDE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1" descr="ch27imageslides_Page_087.png">
            <a:extLst>
              <a:ext uri="{FF2B5EF4-FFF2-40B4-BE49-F238E27FC236}">
                <a16:creationId xmlns:a16="http://schemas.microsoft.com/office/drawing/2014/main" id="{F52212C9-6901-A648-881A-4FA337A0A4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1" descr="ch27imageslides_Page_088.png">
            <a:extLst>
              <a:ext uri="{FF2B5EF4-FFF2-40B4-BE49-F238E27FC236}">
                <a16:creationId xmlns:a16="http://schemas.microsoft.com/office/drawing/2014/main" id="{29DADF5D-42E6-C046-BDEF-B208F08663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1" descr="ch27imageslides_Page_089.png">
            <a:extLst>
              <a:ext uri="{FF2B5EF4-FFF2-40B4-BE49-F238E27FC236}">
                <a16:creationId xmlns:a16="http://schemas.microsoft.com/office/drawing/2014/main" id="{8E8F2704-8A0C-944A-820B-A4DA05416A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18FF-ACBA-0A44-B532-F91345A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26.8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Client/Server Tic-Tac-Toe Using a Multithreaded Server (cont.)</a:t>
            </a:r>
          </a:p>
        </p:txBody>
      </p:sp>
      <p:sp>
        <p:nvSpPr>
          <p:cNvPr id="165891" name="Text Placeholder 2">
            <a:extLst>
              <a:ext uri="{FF2B5EF4-FFF2-40B4-BE49-F238E27FC236}">
                <a16:creationId xmlns:a16="http://schemas.microsoft.com/office/drawing/2014/main" id="{CFD4ADB2-F0F0-4F43-A00F-60746A137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a client connects, a new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Player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is created to manage the connection as a separate thread, and the thread is executed in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runGame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thread pool.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Player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constructor receives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representing the connection to the client and gets the associated input and output streams.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Player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run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controls the information that is sent to and received from the client.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1E7E2-E085-4F4A-8870-9C8DF4C4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1" descr="ch27imageslides_Page_090.png">
            <a:extLst>
              <a:ext uri="{FF2B5EF4-FFF2-40B4-BE49-F238E27FC236}">
                <a16:creationId xmlns:a16="http://schemas.microsoft.com/office/drawing/2014/main" id="{2C2019AF-3D0F-C446-90FD-29F7AC1281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1" descr="ch27imageslides_Page_091.png">
            <a:extLst>
              <a:ext uri="{FF2B5EF4-FFF2-40B4-BE49-F238E27FC236}">
                <a16:creationId xmlns:a16="http://schemas.microsoft.com/office/drawing/2014/main" id="{72E9A23B-CF3F-E345-ADFA-61C3D76635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1" descr="ch27imageslides_Page_092.png">
            <a:extLst>
              <a:ext uri="{FF2B5EF4-FFF2-40B4-BE49-F238E27FC236}">
                <a16:creationId xmlns:a16="http://schemas.microsoft.com/office/drawing/2014/main" id="{C920BFC5-006F-DB43-B681-EBFCB0D25D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1" descr="ch27imageslides_Page_093.png">
            <a:extLst>
              <a:ext uri="{FF2B5EF4-FFF2-40B4-BE49-F238E27FC236}">
                <a16:creationId xmlns:a16="http://schemas.microsoft.com/office/drawing/2014/main" id="{4A1216CC-C44D-0A49-96E7-C1659F0A5A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1" descr="ch27imageslides_Page_094.png">
            <a:extLst>
              <a:ext uri="{FF2B5EF4-FFF2-40B4-BE49-F238E27FC236}">
                <a16:creationId xmlns:a16="http://schemas.microsoft.com/office/drawing/2014/main" id="{50EEDC3C-A81D-0341-9B69-F9875E14A8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1" descr="ch27imageslides_Page_095.png">
            <a:extLst>
              <a:ext uri="{FF2B5EF4-FFF2-40B4-BE49-F238E27FC236}">
                <a16:creationId xmlns:a16="http://schemas.microsoft.com/office/drawing/2014/main" id="{9D414294-965D-8543-A8A3-53ED1CEBDB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h27imageslides_Page_011.png">
            <a:extLst>
              <a:ext uri="{FF2B5EF4-FFF2-40B4-BE49-F238E27FC236}">
                <a16:creationId xmlns:a16="http://schemas.microsoft.com/office/drawing/2014/main" id="{AFC6BC28-CB71-AF45-BAB2-93CE85BE51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 b="33514"/>
          <a:stretch>
            <a:fillRect/>
          </a:stretch>
        </p:blipFill>
        <p:spPr bwMode="auto">
          <a:xfrm>
            <a:off x="0" y="652463"/>
            <a:ext cx="9193213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1" descr="ch27imageslides_Page_096.png">
            <a:extLst>
              <a:ext uri="{FF2B5EF4-FFF2-40B4-BE49-F238E27FC236}">
                <a16:creationId xmlns:a16="http://schemas.microsoft.com/office/drawing/2014/main" id="{2F8BF54E-E708-BD40-A919-4556001F38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1" descr="ch27imageslides_Page_097.png">
            <a:extLst>
              <a:ext uri="{FF2B5EF4-FFF2-40B4-BE49-F238E27FC236}">
                <a16:creationId xmlns:a16="http://schemas.microsoft.com/office/drawing/2014/main" id="{E4620FE2-76D4-D548-8884-9E449B1E2F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1" descr="ch27imageslides_Page_098.png">
            <a:extLst>
              <a:ext uri="{FF2B5EF4-FFF2-40B4-BE49-F238E27FC236}">
                <a16:creationId xmlns:a16="http://schemas.microsoft.com/office/drawing/2014/main" id="{3E210A48-6926-864A-AE64-D3F57623E7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1" descr="ch27imageslides_Page_099.png">
            <a:extLst>
              <a:ext uri="{FF2B5EF4-FFF2-40B4-BE49-F238E27FC236}">
                <a16:creationId xmlns:a16="http://schemas.microsoft.com/office/drawing/2014/main" id="{E64088F7-A653-634A-B716-01C7E1976F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1" descr="ch27imageslides_Page_100.png">
            <a:extLst>
              <a:ext uri="{FF2B5EF4-FFF2-40B4-BE49-F238E27FC236}">
                <a16:creationId xmlns:a16="http://schemas.microsoft.com/office/drawing/2014/main" id="{7712CBB8-89E9-844F-B993-69B3CB78C4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1" descr="ch27imageslides_Page_101.png">
            <a:extLst>
              <a:ext uri="{FF2B5EF4-FFF2-40B4-BE49-F238E27FC236}">
                <a16:creationId xmlns:a16="http://schemas.microsoft.com/office/drawing/2014/main" id="{A397EB7B-03E0-5940-8890-BD18C4B39A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1" descr="ch27imageslides_Page_102.png">
            <a:extLst>
              <a:ext uri="{FF2B5EF4-FFF2-40B4-BE49-F238E27FC236}">
                <a16:creationId xmlns:a16="http://schemas.microsoft.com/office/drawing/2014/main" id="{BD9370B6-E756-0146-ABE7-FFE46F53BF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1" descr="ch27imageslides_Page_103.png">
            <a:extLst>
              <a:ext uri="{FF2B5EF4-FFF2-40B4-BE49-F238E27FC236}">
                <a16:creationId xmlns:a16="http://schemas.microsoft.com/office/drawing/2014/main" id="{CE738881-700E-394D-8B88-D879239895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1" descr="ch27imageslides_Page_104.png">
            <a:extLst>
              <a:ext uri="{FF2B5EF4-FFF2-40B4-BE49-F238E27FC236}">
                <a16:creationId xmlns:a16="http://schemas.microsoft.com/office/drawing/2014/main" id="{B3A758CE-B53F-444B-8C19-E888A2AAEA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1" descr="ch27imageslides_Page_105.png">
            <a:extLst>
              <a:ext uri="{FF2B5EF4-FFF2-40B4-BE49-F238E27FC236}">
                <a16:creationId xmlns:a16="http://schemas.microsoft.com/office/drawing/2014/main" id="{5907349A-C36F-F248-800E-9D4D8967A8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ch27imageslides_Page_012.png">
            <a:extLst>
              <a:ext uri="{FF2B5EF4-FFF2-40B4-BE49-F238E27FC236}">
                <a16:creationId xmlns:a16="http://schemas.microsoft.com/office/drawing/2014/main" id="{DAC2C28B-706F-3245-840D-564DEE8219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1" descr="ch27imageslides_Page_106.png">
            <a:extLst>
              <a:ext uri="{FF2B5EF4-FFF2-40B4-BE49-F238E27FC236}">
                <a16:creationId xmlns:a16="http://schemas.microsoft.com/office/drawing/2014/main" id="{35AB4271-079F-6148-A7BC-7A739B5915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1" descr="ch27imageslides_Page_107.png">
            <a:extLst>
              <a:ext uri="{FF2B5EF4-FFF2-40B4-BE49-F238E27FC236}">
                <a16:creationId xmlns:a16="http://schemas.microsoft.com/office/drawing/2014/main" id="{C3EA92F8-36CF-E145-A10F-A88CCE92ED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1" descr="ch27imageslides_Page_108.png">
            <a:extLst>
              <a:ext uri="{FF2B5EF4-FFF2-40B4-BE49-F238E27FC236}">
                <a16:creationId xmlns:a16="http://schemas.microsoft.com/office/drawing/2014/main" id="{DE0F1A0A-7CC0-C948-B8FB-6B8625789A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ch27imageslides_Page_013.png">
            <a:extLst>
              <a:ext uri="{FF2B5EF4-FFF2-40B4-BE49-F238E27FC236}">
                <a16:creationId xmlns:a16="http://schemas.microsoft.com/office/drawing/2014/main" id="{A29BEC51-955A-3248-B4A5-25A2792BE8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83E3-33EB-DA4E-9F46-DF882CB8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Reading a File on a Web Server</a:t>
            </a:r>
          </a:p>
        </p:txBody>
      </p:sp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D1244A12-5E1D-8348-B19A-CD163D7BA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Swing GUI component </a:t>
            </a:r>
            <a:r>
              <a:rPr lang="en-US" altLang="zh-CN">
                <a:solidFill>
                  <a:srgbClr val="FF0000"/>
                </a:solidFill>
                <a:latin typeface="LucidaSansTypewriter"/>
                <a:ea typeface="宋体" panose="02010600030101010101" pitchFamily="2" charset="-122"/>
              </a:rPr>
              <a:t>JEditorPane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(from package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javax.swing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can display the contents of a file on a web server.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JEditorPane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can render both plain text and XHTML-formatted text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application acts as a simple web browser.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Can process </a:t>
            </a:r>
            <a:r>
              <a:rPr lang="en-US" altLang="zh-CN">
                <a:solidFill>
                  <a:srgbClr val="FF0000"/>
                </a:solidFill>
                <a:latin typeface="LucidaSansTypewriter"/>
                <a:ea typeface="宋体" panose="02010600030101010101" pitchFamily="2" charset="-122"/>
              </a:rPr>
              <a:t>HyperlinkEvent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when the user clicks a hyperlink in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JEditorPane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836B-27CA-074B-957A-63A7AD683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ch27imageslides_Page_015.png">
            <a:extLst>
              <a:ext uri="{FF2B5EF4-FFF2-40B4-BE49-F238E27FC236}">
                <a16:creationId xmlns:a16="http://schemas.microsoft.com/office/drawing/2014/main" id="{45CB47ED-9CFB-5E40-882F-683597B1D4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 b="19788"/>
          <a:stretch>
            <a:fillRect/>
          </a:stretch>
        </p:blipFill>
        <p:spPr bwMode="auto">
          <a:xfrm>
            <a:off x="0" y="652463"/>
            <a:ext cx="94456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ch27imageslides_Page_016.png">
            <a:extLst>
              <a:ext uri="{FF2B5EF4-FFF2-40B4-BE49-F238E27FC236}">
                <a16:creationId xmlns:a16="http://schemas.microsoft.com/office/drawing/2014/main" id="{340A4875-7E44-C943-BC28-711499335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7" b="21161"/>
          <a:stretch>
            <a:fillRect/>
          </a:stretch>
        </p:blipFill>
        <p:spPr bwMode="auto">
          <a:xfrm>
            <a:off x="0" y="652463"/>
            <a:ext cx="9193213" cy="544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ch27imageslides_Page_017.png">
            <a:extLst>
              <a:ext uri="{FF2B5EF4-FFF2-40B4-BE49-F238E27FC236}">
                <a16:creationId xmlns:a16="http://schemas.microsoft.com/office/drawing/2014/main" id="{2AA64BAB-3491-0341-8E8B-484F4F394F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7" b="11552"/>
          <a:stretch>
            <a:fillRect/>
          </a:stretch>
        </p:blipFill>
        <p:spPr bwMode="auto">
          <a:xfrm>
            <a:off x="0" y="652463"/>
            <a:ext cx="8686800" cy="577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h27imageslides_Page_018.png">
            <a:extLst>
              <a:ext uri="{FF2B5EF4-FFF2-40B4-BE49-F238E27FC236}">
                <a16:creationId xmlns:a16="http://schemas.microsoft.com/office/drawing/2014/main" id="{9DD37E92-AB9A-064B-B300-81FFC2E136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3" b="26651"/>
          <a:stretch>
            <a:fillRect/>
          </a:stretch>
        </p:blipFill>
        <p:spPr bwMode="auto">
          <a:xfrm>
            <a:off x="0" y="652463"/>
            <a:ext cx="10123488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ch27imageslides_Page_019.png">
            <a:extLst>
              <a:ext uri="{FF2B5EF4-FFF2-40B4-BE49-F238E27FC236}">
                <a16:creationId xmlns:a16="http://schemas.microsoft.com/office/drawing/2014/main" id="{11BB86FE-F4BF-CE46-90A3-8030BECC48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ch27imageslides_Page_003.png">
            <a:extLst>
              <a:ext uri="{FF2B5EF4-FFF2-40B4-BE49-F238E27FC236}">
                <a16:creationId xmlns:a16="http://schemas.microsoft.com/office/drawing/2014/main" id="{A83A4145-0BA2-884C-AF6F-7DAD72E86C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 b="45868"/>
          <a:stretch>
            <a:fillRect/>
          </a:stretch>
        </p:blipFill>
        <p:spPr bwMode="auto">
          <a:xfrm>
            <a:off x="0" y="652463"/>
            <a:ext cx="9496425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1321-79E6-704E-A00A-D7317825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Reading a File on a Web Server (cont.)</a:t>
            </a:r>
          </a:p>
        </p:txBody>
      </p:sp>
      <p:sp>
        <p:nvSpPr>
          <p:cNvPr id="37891" name="Text Placeholder 2">
            <a:extLst>
              <a:ext uri="{FF2B5EF4-FFF2-40B4-BE49-F238E27FC236}">
                <a16:creationId xmlns:a16="http://schemas.microsoft.com/office/drawing/2014/main" id="{6298D52E-6762-5247-B261-3BE4E814C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JEditorPane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setPage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downloads a document and displays it.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there is an error, throws an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IOException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an invalid URL, throws 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MalformedURLException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JEditorPane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contains an XHTML document and the user clicks a hyperlink, the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JEditorPane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generates a </a:t>
            </a:r>
            <a:r>
              <a:rPr lang="en-US" altLang="zh-CN" sz="25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HyperlinkEvent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(package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javax.swing.event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and notifies all registered </a:t>
            </a:r>
            <a:r>
              <a:rPr lang="en-US" altLang="zh-CN" sz="25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HyperlinkListener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(package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javax.swing.event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of that event.</a:t>
            </a:r>
          </a:p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HyperlinkEvent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occurs, the program calls method </a:t>
            </a:r>
            <a:r>
              <a:rPr lang="en-US" altLang="zh-CN" sz="25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hyperlinkUpdate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on the registered listener(s).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24772-58E2-0A45-B7C7-CB378961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351E-C566-3849-83FB-CF64F1FA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Reading a File on a Web Server (cont.)</a:t>
            </a:r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299E64C6-5432-2A40-8FFA-AF4BD7590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HyperlinkEvent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getEventType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the type of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HyperlinkEvent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HyperlinkEvent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nested class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EventType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declares three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static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EventType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ACTIVATED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indicates that the user clicked a hyperlink to change web pages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ENTERED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indicates that the user moved the mouse over a hyperlink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EXITED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indicates that the user moved the mouse away from a hyperlink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HyperlinkEvent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getURL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obtains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URL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represented by the hyperlink.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04A9D-B578-AD4D-B860-01A6EA6E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ch27imageslidesonly_Page_19.png">
            <a:extLst>
              <a:ext uri="{FF2B5EF4-FFF2-40B4-BE49-F238E27FC236}">
                <a16:creationId xmlns:a16="http://schemas.microsoft.com/office/drawing/2014/main" id="{1D567941-CA67-6745-A2E4-70D62A9C5A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57" b="36781"/>
          <a:stretch>
            <a:fillRect/>
          </a:stretch>
        </p:blipFill>
        <p:spPr bwMode="auto">
          <a:xfrm>
            <a:off x="0" y="652463"/>
            <a:ext cx="8915400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D3D01-FB2A-4941-A88B-126A2549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271B-9415-EE41-8567-1A0F00DF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26.4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Establishing a Simple Server Using Stream Sockets</a:t>
            </a:r>
          </a:p>
        </p:txBody>
      </p:sp>
      <p:sp>
        <p:nvSpPr>
          <p:cNvPr id="44035" name="Text Placeholder 2">
            <a:extLst>
              <a:ext uri="{FF2B5EF4-FFF2-40B4-BE49-F238E27FC236}">
                <a16:creationId xmlns:a16="http://schemas.microsoft.com/office/drawing/2014/main" id="{3B54F1EB-CD76-9745-B34C-6513F8723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Establishing a simple server in Java requires five steps.</a:t>
            </a:r>
          </a:p>
          <a:p>
            <a:pPr eaLnBrk="1" hangingPunct="1"/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Step 1 is to create a </a:t>
            </a:r>
            <a:r>
              <a:rPr lang="en-US" altLang="zh-CN" i="1">
                <a:solidFill>
                  <a:srgbClr val="FF0000"/>
                </a:solidFill>
                <a:latin typeface="LucidaSansTypewriter"/>
                <a:ea typeface="宋体" panose="02010600030101010101" pitchFamily="2" charset="-122"/>
              </a:rPr>
              <a:t>ServerSocket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object.</a:t>
            </a:r>
          </a:p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ServerSocket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constructor</a:t>
            </a:r>
          </a:p>
          <a:p>
            <a:pPr lvl="2" eaLnBrk="1" hangingPunct="1"/>
            <a:r>
              <a:rPr lang="en-US" altLang="zh-CN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ServerSocket server = </a:t>
            </a:r>
            <a:r>
              <a:rPr lang="en-US" altLang="zh-CN" b="1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new</a:t>
            </a:r>
            <a:r>
              <a:rPr lang="en-US" altLang="zh-CN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ServerSocket( </a:t>
            </a:r>
            <a:r>
              <a:rPr lang="en-US" altLang="zh-CN" b="1" i="1">
                <a:solidFill>
                  <a:srgbClr val="FF0000"/>
                </a:solidFill>
                <a:latin typeface="AGaramond"/>
                <a:ea typeface="宋体" panose="02010600030101010101" pitchFamily="2" charset="-122"/>
              </a:rPr>
              <a:t>portNumber</a:t>
            </a:r>
            <a:r>
              <a:rPr lang="en-US" altLang="zh-CN" b="1" i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AGaramond"/>
                <a:ea typeface="宋体" panose="02010600030101010101" pitchFamily="2" charset="-122"/>
              </a:rPr>
              <a:t>queueLength</a:t>
            </a:r>
            <a:r>
              <a:rPr lang="en-US" altLang="zh-CN" b="1" i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);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constructor establishes the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port number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where the server waits for connections from clients—a process known as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binding the server to the port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Each client will ask to connect to the server on this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port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FF452-B4D6-9D42-9687-B57ACD1F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ch27imageslidesonly_Page_20.png">
            <a:extLst>
              <a:ext uri="{FF2B5EF4-FFF2-40B4-BE49-F238E27FC236}">
                <a16:creationId xmlns:a16="http://schemas.microsoft.com/office/drawing/2014/main" id="{F05624E3-AAE3-DF45-90D4-A4DA7E70C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 r="23575" b="44707"/>
          <a:stretch>
            <a:fillRect/>
          </a:stretch>
        </p:blipFill>
        <p:spPr bwMode="auto">
          <a:xfrm>
            <a:off x="0" y="685800"/>
            <a:ext cx="81534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1D8D1-7BF1-6B4F-8F16-62160301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518A-834B-2548-A672-46A50C85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26.4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Establishing a Simple Server Using Stream Sockets (cont.)</a:t>
            </a:r>
          </a:p>
        </p:txBody>
      </p:sp>
      <p:sp>
        <p:nvSpPr>
          <p:cNvPr id="48131" name="Text Placeholder 2">
            <a:extLst>
              <a:ext uri="{FF2B5EF4-FFF2-40B4-BE49-F238E27FC236}">
                <a16:creationId xmlns:a16="http://schemas.microsoft.com/office/drawing/2014/main" id="{A952F58B-3B0D-B346-9638-FFDFB23DD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Programs manage each client connection with a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Step 2,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server listens indefinitely (or blocks) for an attempt by a client to connect.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listen for a client connection, the program calls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ServerSocket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accept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as in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 connection = server.accept();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when a connection with a client is established.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allows the server to interact with the client.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25D22-5C79-3E44-AFE4-86B76BD96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B79B-1774-0046-9658-7971AF3B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26.4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Establishing a Simple Server Using Stream Sockets (cont.)</a:t>
            </a:r>
          </a:p>
        </p:txBody>
      </p:sp>
      <p:sp>
        <p:nvSpPr>
          <p:cNvPr id="50179" name="Text Placeholder 2">
            <a:extLst>
              <a:ext uri="{FF2B5EF4-FFF2-40B4-BE49-F238E27FC236}">
                <a16:creationId xmlns:a16="http://schemas.microsoft.com/office/drawing/2014/main" id="{4F5F5F7B-6DCE-1048-9E4A-44F0FDF44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Step 3 </a:t>
            </a: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to get the </a:t>
            </a:r>
            <a:r>
              <a:rPr lang="en-US" altLang="zh-CN" sz="25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OutputStream</a:t>
            </a: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5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InputStream</a:t>
            </a: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objects that enable the server to communicate with the client by sending and receiving bytes.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server invokes method </a:t>
            </a:r>
            <a:r>
              <a:rPr lang="en-US" altLang="zh-CN" sz="2100" b="1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getOutputStream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on the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get a reference to the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OutputStream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invokes method </a:t>
            </a:r>
            <a:r>
              <a:rPr lang="en-US" altLang="zh-CN" sz="2100" b="1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getInputStream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on the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get a reference to the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InputStream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9DA63-A630-2A40-B98D-5A971FF2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3F914-C472-264A-8CA1-40688088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26.4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Establishing a Simple Server Using Stream Sockets (cont.)</a:t>
            </a:r>
            <a:endParaRPr lang="zh-CN" altLang="en-US" dirty="0"/>
          </a:p>
        </p:txBody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E6E88572-45DB-394E-A194-D74458612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Step 4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the processing phase, in which the server and the client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communicate via the </a:t>
            </a:r>
            <a:r>
              <a:rPr lang="en-US" altLang="zh-CN" sz="28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OutputStream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8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InputStream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Step 5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when the transmission is complete, the server closes the connection by invoking the </a:t>
            </a:r>
            <a:r>
              <a:rPr lang="en-US" altLang="zh-CN" sz="2800" b="1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close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on the streams and on the </a:t>
            </a:r>
            <a:r>
              <a:rPr lang="en-US" altLang="zh-CN" sz="28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9F47E6-DA82-5B4F-8427-4C35F03B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ch27imageslides_Page_022.png">
            <a:extLst>
              <a:ext uri="{FF2B5EF4-FFF2-40B4-BE49-F238E27FC236}">
                <a16:creationId xmlns:a16="http://schemas.microsoft.com/office/drawing/2014/main" id="{1ADB42F9-D1B9-134F-8B9F-90C0D0354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ch27imageslides_Page_023.png">
            <a:extLst>
              <a:ext uri="{FF2B5EF4-FFF2-40B4-BE49-F238E27FC236}">
                <a16:creationId xmlns:a16="http://schemas.microsoft.com/office/drawing/2014/main" id="{193E2BE3-0E91-7A4A-8DB3-3737CB87F4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D81A-F50A-3F49-A202-96067748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26.1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5363" name="Text Placeholder 2">
            <a:extLst>
              <a:ext uri="{FF2B5EF4-FFF2-40B4-BE49-F238E27FC236}">
                <a16:creationId xmlns:a16="http://schemas.microsoft.com/office/drawing/2014/main" id="{32E077D4-18DE-6443-9A5D-64E435759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package </a:t>
            </a:r>
            <a:r>
              <a:rPr lang="en-US" altLang="zh-CN" sz="2600">
                <a:solidFill>
                  <a:srgbClr val="FF0000"/>
                </a:solidFill>
                <a:latin typeface="LucidaSansTypewriter"/>
                <a:ea typeface="宋体" panose="02010600030101010101" pitchFamily="2" charset="-122"/>
              </a:rPr>
              <a:t>java.net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Stream-based communications </a:t>
            </a:r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that enable applications to view networking as streams of data.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Packet-based communications </a:t>
            </a:r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transmitting individual 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packets</a:t>
            </a:r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of information—commonly used to transmit data images, audio and video over the Internet.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 focus on both sides of the 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client/server relationship</a:t>
            </a:r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client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requests  /the 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server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performs the action and responds to the client.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ch27imageslides_Page_024.png">
            <a:extLst>
              <a:ext uri="{FF2B5EF4-FFF2-40B4-BE49-F238E27FC236}">
                <a16:creationId xmlns:a16="http://schemas.microsoft.com/office/drawing/2014/main" id="{E76AA6AF-3CE0-FE47-98CE-5B9A12CC7A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39EB-A5DE-DC4A-A2C1-FAFDFF5B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26.5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Establishing a Simple Client Using Stream Sockets</a:t>
            </a:r>
          </a:p>
        </p:txBody>
      </p:sp>
      <p:sp>
        <p:nvSpPr>
          <p:cNvPr id="56323" name="Text Placeholder 2">
            <a:extLst>
              <a:ext uri="{FF2B5EF4-FFF2-40B4-BE49-F238E27FC236}">
                <a16:creationId xmlns:a16="http://schemas.microsoft.com/office/drawing/2014/main" id="{38828E60-ACDB-7240-9C08-7B2CA3345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Establishing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simple client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Java requires four steps. </a:t>
            </a:r>
          </a:p>
          <a:p>
            <a:pPr eaLnBrk="1" hangingPunct="1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Step 1,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constructor establishes a connection to the server.</a:t>
            </a:r>
          </a:p>
          <a:p>
            <a:pPr lvl="2" eaLnBrk="1" hangingPunct="1"/>
            <a:r>
              <a:rPr lang="en-US" altLang="zh-CN" sz="1800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 connection = </a:t>
            </a:r>
            <a:r>
              <a:rPr lang="en-US" altLang="zh-CN" sz="1800" b="1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new</a:t>
            </a:r>
            <a:r>
              <a:rPr lang="en-US" altLang="zh-CN" sz="1800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Socket(</a:t>
            </a:r>
            <a:r>
              <a:rPr lang="en-US" altLang="zh-CN" sz="1800" b="1" i="1">
                <a:solidFill>
                  <a:srgbClr val="000000"/>
                </a:solidFill>
                <a:latin typeface="AGaramond"/>
                <a:ea typeface="宋体" panose="02010600030101010101" pitchFamily="2" charset="-122"/>
              </a:rPr>
              <a:t>serverAddress</a:t>
            </a:r>
            <a:r>
              <a:rPr lang="en-US" altLang="zh-CN" sz="1800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800" b="1" i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i="1">
                <a:solidFill>
                  <a:srgbClr val="000000"/>
                </a:solidFill>
                <a:latin typeface="AGaramond"/>
                <a:ea typeface="宋体" panose="02010600030101010101" pitchFamily="2" charset="-122"/>
              </a:rPr>
              <a:t>port</a:t>
            </a:r>
            <a:r>
              <a:rPr lang="en-US" altLang="zh-CN" sz="1800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);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connection attempt is successful, this statement returns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connection attempt that fails throws an instance of a subclass of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IOException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UnknownHostException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occurs when the system is unable to resolve the server name.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7C67C-E8CA-2340-843A-A71878FB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D9AF-4D0B-8A4D-B1E7-A175ED71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26.5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Establishing a Simple Client Using Stream Sockets (cont.)</a:t>
            </a:r>
          </a:p>
        </p:txBody>
      </p:sp>
      <p:sp>
        <p:nvSpPr>
          <p:cNvPr id="58371" name="Text Placeholder 2">
            <a:extLst>
              <a:ext uri="{FF2B5EF4-FFF2-40B4-BE49-F238E27FC236}">
                <a16:creationId xmlns:a16="http://schemas.microsoft.com/office/drawing/2014/main" id="{0E191336-076F-E244-8ADE-74F9AA0FB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Step 2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client uses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methods </a:t>
            </a:r>
            <a:r>
              <a:rPr lang="en-US" altLang="zh-CN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getInputStream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</a:t>
            </a:r>
            <a:r>
              <a:rPr lang="en-US" altLang="zh-CN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getOutputStream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obtain references to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InputStream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OutputStream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/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Step 3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the processing phase in which the client and the server communicate via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InputStream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OutputStream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objects.</a:t>
            </a:r>
          </a:p>
          <a:p>
            <a:pPr eaLnBrk="1" hangingPunct="1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Step 4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client closes the connection when the transmission is complete by invoking the </a:t>
            </a:r>
            <a:r>
              <a:rPr lang="en-US" altLang="zh-CN" b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close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on the streams and on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DB2EF-28CA-9148-B549-22A7EE0A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1AEF-9497-5043-BEE5-5AC5AE2F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26.6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Client/Server Interaction with Stream Socket Connections</a:t>
            </a:r>
          </a:p>
        </p:txBody>
      </p:sp>
      <p:sp>
        <p:nvSpPr>
          <p:cNvPr id="60419" name="Text Placeholder 2">
            <a:extLst>
              <a:ext uri="{FF2B5EF4-FFF2-40B4-BE49-F238E27FC236}">
                <a16:creationId xmlns:a16="http://schemas.microsoft.com/office/drawing/2014/main" id="{CDEF720F-F164-554E-9290-76B5DE817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Figures 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26.5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26.7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present a simple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client-/server chat application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3D729-F022-8149-B3F0-FE2A835E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ch27imageslidesonly_Page_24.png">
            <a:extLst>
              <a:ext uri="{FF2B5EF4-FFF2-40B4-BE49-F238E27FC236}">
                <a16:creationId xmlns:a16="http://schemas.microsoft.com/office/drawing/2014/main" id="{2CBD1A8C-70B7-7D49-9808-5F18EA18F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33A1F-8FD8-F94E-8CEF-AC882924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ch27imageslidesonly_Page_25.png">
            <a:extLst>
              <a:ext uri="{FF2B5EF4-FFF2-40B4-BE49-F238E27FC236}">
                <a16:creationId xmlns:a16="http://schemas.microsoft.com/office/drawing/2014/main" id="{9A3CAC8F-484B-884E-94F9-58D9471D8D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A1178-7733-2348-A842-E522A42F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ch27imageslidesonly_Page_26.png">
            <a:extLst>
              <a:ext uri="{FF2B5EF4-FFF2-40B4-BE49-F238E27FC236}">
                <a16:creationId xmlns:a16="http://schemas.microsoft.com/office/drawing/2014/main" id="{5590BB70-DD18-5743-83E4-9600D44C04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2A401-B102-764B-8A5A-2F6EDA3F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ch27imageslidesonly_Page_27.png">
            <a:extLst>
              <a:ext uri="{FF2B5EF4-FFF2-40B4-BE49-F238E27FC236}">
                <a16:creationId xmlns:a16="http://schemas.microsoft.com/office/drawing/2014/main" id="{DC890A7A-61B7-3F43-820C-E17D60E44F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43B85-6672-3343-AC75-D3B952A8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ch27imageslidesonly_Page_28.png">
            <a:extLst>
              <a:ext uri="{FF2B5EF4-FFF2-40B4-BE49-F238E27FC236}">
                <a16:creationId xmlns:a16="http://schemas.microsoft.com/office/drawing/2014/main" id="{99E5E872-128B-9645-AC61-C54112338C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912A5-567D-8944-887F-AE0EFE1C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ch27imageslidesonly_Page_29.png">
            <a:extLst>
              <a:ext uri="{FF2B5EF4-FFF2-40B4-BE49-F238E27FC236}">
                <a16:creationId xmlns:a16="http://schemas.microsoft.com/office/drawing/2014/main" id="{29F0F586-261B-234B-AD52-D35026F672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A2596-A868-104B-AED3-5B5AECC0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8197E-D349-0C4F-AB83-64CB58BC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26.1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7411" name="Text Placeholder 2">
            <a:extLst>
              <a:ext uri="{FF2B5EF4-FFF2-40B4-BE49-F238E27FC236}">
                <a16:creationId xmlns:a16="http://schemas.microsoft.com/office/drawing/2014/main" id="{1C27B73B-108D-3C44-BD12-2C3B7BD4F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Socket-based(</a:t>
            </a:r>
            <a:r>
              <a:rPr lang="zh-CN" altLang="en-US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基于套接字）</a:t>
            </a: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communications 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enable applications to view networking as if it were file I/O.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With 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stream sockets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a process establishes a 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connection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another process.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 the connection is in place, data flows between the processes in continuous </a:t>
            </a: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streams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Stream sockets are said to provide 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connection-oriented service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protocol used for transmission is the popular 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TCP 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Transmission Control Protocol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9C252-40D0-8D4C-94BA-D02AB6E61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ch27imageslidesonly_Page_30.png">
            <a:extLst>
              <a:ext uri="{FF2B5EF4-FFF2-40B4-BE49-F238E27FC236}">
                <a16:creationId xmlns:a16="http://schemas.microsoft.com/office/drawing/2014/main" id="{EA6D08E2-2532-B042-ABAE-5E23C85E4D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736E5-B52F-7A4C-AED2-AE59677D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ch27imageslidesonly_Page_31.png">
            <a:extLst>
              <a:ext uri="{FF2B5EF4-FFF2-40B4-BE49-F238E27FC236}">
                <a16:creationId xmlns:a16="http://schemas.microsoft.com/office/drawing/2014/main" id="{06A76543-1636-5F41-872B-79A712F69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94934-BAE4-7046-9C6A-C99D5B8BD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ch27imageslidesonly_Page_32.png">
            <a:extLst>
              <a:ext uri="{FF2B5EF4-FFF2-40B4-BE49-F238E27FC236}">
                <a16:creationId xmlns:a16="http://schemas.microsoft.com/office/drawing/2014/main" id="{D39BFC10-F12D-D148-B359-8ABC49C2EA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AADB6-653C-5E44-9053-1A70BDBD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ch27imageslidesonly_Page_33.png">
            <a:extLst>
              <a:ext uri="{FF2B5EF4-FFF2-40B4-BE49-F238E27FC236}">
                <a16:creationId xmlns:a16="http://schemas.microsoft.com/office/drawing/2014/main" id="{E7589E58-F51C-7043-95E9-538460CFA7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0A4D4-A661-C946-9F8E-F33707F8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D47B3-AF40-EC42-838F-9DF1677D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26.6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Client/Server Interaction with Stream Socket Connections (cont.)</a:t>
            </a:r>
          </a:p>
        </p:txBody>
      </p:sp>
      <p:sp>
        <p:nvSpPr>
          <p:cNvPr id="82947" name="Text Placeholder 2">
            <a:extLst>
              <a:ext uri="{FF2B5EF4-FFF2-40B4-BE49-F238E27FC236}">
                <a16:creationId xmlns:a16="http://schemas.microsoft.com/office/drawing/2014/main" id="{F0C1A382-8317-7244-B724-05364FAE8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LucidaSansTypewriter"/>
                <a:ea typeface="宋体" panose="02010600030101010101" pitchFamily="2" charset="-122"/>
              </a:rPr>
              <a:t>SwingUtilities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FF0000"/>
                </a:solidFill>
                <a:latin typeface="LucidaSansTypewriter"/>
                <a:ea typeface="宋体" panose="02010600030101010101" pitchFamily="2" charset="-122"/>
              </a:rPr>
              <a:t>invokeLater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receives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Runnable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as its argument and places it into the event-dispatch thread for execution.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Ensures that we don’t modify a GUI component from a thread other than the event-dispatch thread.</a:t>
            </a:r>
          </a:p>
          <a:p>
            <a:pPr eaLnBrk="1" hangingPunct="1">
              <a:lnSpc>
                <a:spcPct val="150000"/>
              </a:lnSpc>
            </a:pP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1BA05-41E2-7048-AE0D-C2938B87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ch27imageslides_Page_038.png">
            <a:extLst>
              <a:ext uri="{FF2B5EF4-FFF2-40B4-BE49-F238E27FC236}">
                <a16:creationId xmlns:a16="http://schemas.microsoft.com/office/drawing/2014/main" id="{32727A00-4981-AF4E-8968-8C3CDFB264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3F08-AC2E-4148-99D1-9E523D5C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26.6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Client/Server Interaction with Stream Socket Connections (cont.)</a:t>
            </a:r>
          </a:p>
        </p:txBody>
      </p:sp>
      <p:sp>
        <p:nvSpPr>
          <p:cNvPr id="86019" name="Text Placeholder 2">
            <a:extLst>
              <a:ext uri="{FF2B5EF4-FFF2-40B4-BE49-F238E27FC236}">
                <a16:creationId xmlns:a16="http://schemas.microsoft.com/office/drawing/2014/main" id="{F816EC3C-3FE5-DF42-8F7F-383CE56E2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getInet-Address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an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InetAddress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(package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java.net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containing information about the client computer.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InetAddress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getHostName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the host name of the client computer.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IP address (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127.0.0.1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and host name (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localhost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are useful for testing networking applications on your local computer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known as the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loopback address</a:t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1495E-BDA7-E442-BCB8-03990AC6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4D80-91B9-A64D-813A-16E71DBA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26.6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Client/Server Interaction with Stream Socket Connections (cont.)</a:t>
            </a:r>
          </a:p>
        </p:txBody>
      </p:sp>
      <p:sp>
        <p:nvSpPr>
          <p:cNvPr id="88067" name="Text Placeholder 2">
            <a:extLst>
              <a:ext uri="{FF2B5EF4-FFF2-40B4-BE49-F238E27FC236}">
                <a16:creationId xmlns:a16="http://schemas.microsoft.com/office/drawing/2014/main" id="{5BFE5118-0A9A-744C-9C0C-A64255518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Note the call to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ObjectOutputStream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flush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Causes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ObjectOutputStream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on the server to send a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stream header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the corresponding client’s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ObjectInputStream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stream header contains such information as the version of object serialization being used to send objects.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information is required by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ObjectInputStream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so that it can prepare to receive those objects correctly.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76BE6-EF2C-B34E-B6FC-96C5A007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ch27imageslidesonly_Page_35.png">
            <a:extLst>
              <a:ext uri="{FF2B5EF4-FFF2-40B4-BE49-F238E27FC236}">
                <a16:creationId xmlns:a16="http://schemas.microsoft.com/office/drawing/2014/main" id="{0EA3E527-CAB2-E24E-AA88-6B6082F83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56357-76F1-C143-9917-2FE23C21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ch27imageslidesonly_Page_36.png">
            <a:extLst>
              <a:ext uri="{FF2B5EF4-FFF2-40B4-BE49-F238E27FC236}">
                <a16:creationId xmlns:a16="http://schemas.microsoft.com/office/drawing/2014/main" id="{C2C20F7A-1A6D-A746-8C80-2E44860AF1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4C3C4-6A40-FA49-8B27-FDF207BD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85AC-5F78-CE47-AE91-89E6AB52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26.1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9459" name="Text Placeholder 2">
            <a:extLst>
              <a:ext uri="{FF2B5EF4-FFF2-40B4-BE49-F238E27FC236}">
                <a16:creationId xmlns:a16="http://schemas.microsoft.com/office/drawing/2014/main" id="{7A74645F-4A5E-D34C-8B68-28B0EBFA2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With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datagram sockets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individual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packets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of information are transmitted.</a:t>
            </a:r>
          </a:p>
          <a:p>
            <a:pPr lvl="1" eaLnBrk="1" hangingPunct="1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UDP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—the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User Datagram Protocol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—is a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connectionless service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and thus does not guarantee that packets arrive in any particular order.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Packets can even be lost or duplicated.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CCB74-8329-5B46-97AD-8E501B48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AA58-0FD8-0C4C-8939-D0867552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26.6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Client/Server Interaction with Stream Socket Connections (cont.)</a:t>
            </a:r>
          </a:p>
        </p:txBody>
      </p:sp>
      <p:sp>
        <p:nvSpPr>
          <p:cNvPr id="94211" name="Text Placeholder 2">
            <a:extLst>
              <a:ext uri="{FF2B5EF4-FFF2-40B4-BE49-F238E27FC236}">
                <a16:creationId xmlns:a16="http://schemas.microsoft.com/office/drawing/2014/main" id="{FC8B111C-FE8E-A44D-BD10-D03B8EB86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this example, you can execute the client from any computer on the Internet and specify the IP address or host name of the server computer as a command-line argument to the program.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following command attempts to connect to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Server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on the computer with IP address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192.168.1.15</a:t>
            </a:r>
          </a:p>
          <a:p>
            <a:pPr lvl="2" eaLnBrk="1" hangingPunct="1"/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 Client 192.168.1.15</a:t>
            </a:r>
          </a:p>
          <a:p>
            <a:pPr lvl="1" eaLnBrk="1" hangingPunct="1"/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03FCA-FE9C-FE43-A8BF-28A7E867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ch27imageslidesonly_Page_37.png">
            <a:extLst>
              <a:ext uri="{FF2B5EF4-FFF2-40B4-BE49-F238E27FC236}">
                <a16:creationId xmlns:a16="http://schemas.microsoft.com/office/drawing/2014/main" id="{8FACFCCA-513A-3E4C-B6AC-BE38245A1A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EF52E-F3AA-E64F-8CD1-F54A1FF4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ch27imageslidesonly_Page_38.png">
            <a:extLst>
              <a:ext uri="{FF2B5EF4-FFF2-40B4-BE49-F238E27FC236}">
                <a16:creationId xmlns:a16="http://schemas.microsoft.com/office/drawing/2014/main" id="{FCC457B3-2616-5D48-B586-25B14042FF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E1FCD-9F46-4A42-9A93-226B071D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ch27imageslidesonly_Page_39.png">
            <a:extLst>
              <a:ext uri="{FF2B5EF4-FFF2-40B4-BE49-F238E27FC236}">
                <a16:creationId xmlns:a16="http://schemas.microsoft.com/office/drawing/2014/main" id="{F8D2137B-5992-8940-ADD6-FE780E4F86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5B1CA-A6C2-D94C-B606-A00B21D5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ch27imageslidesonly_Page_40.png">
            <a:extLst>
              <a:ext uri="{FF2B5EF4-FFF2-40B4-BE49-F238E27FC236}">
                <a16:creationId xmlns:a16="http://schemas.microsoft.com/office/drawing/2014/main" id="{2FBDE4DF-3AFC-DF4B-8EA9-6F85EABB0B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2B049-DFE7-354B-80B6-F8EAE1F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ch27imageslidesonly_Page_41.png">
            <a:extLst>
              <a:ext uri="{FF2B5EF4-FFF2-40B4-BE49-F238E27FC236}">
                <a16:creationId xmlns:a16="http://schemas.microsoft.com/office/drawing/2014/main" id="{7D2129C7-A5C8-C747-9057-591BB2C6F1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4EBC-8238-EF48-B414-B27DE53B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 descr="ch27imageslidesonly_Page_42.png">
            <a:extLst>
              <a:ext uri="{FF2B5EF4-FFF2-40B4-BE49-F238E27FC236}">
                <a16:creationId xmlns:a16="http://schemas.microsoft.com/office/drawing/2014/main" id="{1DD3CF64-5611-574D-BA34-29350AD4C4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E376A-703B-444D-AE1A-728D054F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 descr="ch27imageslidesonly_Page_43.png">
            <a:extLst>
              <a:ext uri="{FF2B5EF4-FFF2-40B4-BE49-F238E27FC236}">
                <a16:creationId xmlns:a16="http://schemas.microsoft.com/office/drawing/2014/main" id="{5A3102C7-816C-ED4B-BBBD-A073D38E8D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D81B6-B31A-D149-96AC-268D32DE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ch27imageslidesonly_Page_44.png">
            <a:extLst>
              <a:ext uri="{FF2B5EF4-FFF2-40B4-BE49-F238E27FC236}">
                <a16:creationId xmlns:a16="http://schemas.microsoft.com/office/drawing/2014/main" id="{12B3C31C-E7E7-E241-B22D-B470912BA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273EBE-70DB-5E40-A817-CD76F50C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1" descr="ch27imageslidesonly_Page_45.png">
            <a:extLst>
              <a:ext uri="{FF2B5EF4-FFF2-40B4-BE49-F238E27FC236}">
                <a16:creationId xmlns:a16="http://schemas.microsoft.com/office/drawing/2014/main" id="{B620B1A6-AC47-3D40-AF48-0DF93E0DAB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9E89A-662F-834E-89EF-66244D64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718F-08DE-2C44-8AF6-95810E65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26.2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Manipulating URLs</a:t>
            </a:r>
          </a:p>
        </p:txBody>
      </p:sp>
      <p:sp>
        <p:nvSpPr>
          <p:cNvPr id="21507" name="Text Placeholder 2">
            <a:extLst>
              <a:ext uri="{FF2B5EF4-FFF2-40B4-BE49-F238E27FC236}">
                <a16:creationId xmlns:a16="http://schemas.microsoft.com/office/drawing/2014/main" id="{60B3BFE1-8053-DB4C-8008-CF8EE343E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HyperText Transfer Protocol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forms the basis of the World Wide Web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uses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URIs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Uniform Resource Identifiers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to identify data on the Internet.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URIs that specify the locations of documents are called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URLs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Uniform Resource Locators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</a:t>
            </a:r>
          </a:p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AppletContext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showDocument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causes the browser to access and display a resource.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B668C-8480-1C48-B37F-4633AA3E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 descr="ch27imageslidesonly_Page_46.png">
            <a:extLst>
              <a:ext uri="{FF2B5EF4-FFF2-40B4-BE49-F238E27FC236}">
                <a16:creationId xmlns:a16="http://schemas.microsoft.com/office/drawing/2014/main" id="{6B5B0664-7D35-EB40-BB4E-BF03FAB9F0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77307-E208-294F-94CE-72784E55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ch27imageslidesonly_Page_47.png">
            <a:extLst>
              <a:ext uri="{FF2B5EF4-FFF2-40B4-BE49-F238E27FC236}">
                <a16:creationId xmlns:a16="http://schemas.microsoft.com/office/drawing/2014/main" id="{694AFE15-C903-DC44-A16D-25DF72031C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E068C-086C-1A42-B61B-85402DD7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F932-4AB4-0D43-8669-E98B3518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26.6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Client/Server Interaction with Stream Socket Connections (cont.)</a:t>
            </a:r>
          </a:p>
        </p:txBody>
      </p:sp>
      <p:sp>
        <p:nvSpPr>
          <p:cNvPr id="118787" name="Text Placeholder 2">
            <a:extLst>
              <a:ext uri="{FF2B5EF4-FFF2-40B4-BE49-F238E27FC236}">
                <a16:creationId xmlns:a16="http://schemas.microsoft.com/office/drawing/2014/main" id="{99F83B4E-15C0-C840-9F20-70A44C95D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InetAddress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static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getByName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an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InetAddress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containing the specified IP address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getByName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can receive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containing either the actual IP address or the host name of the server.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first argument also could have been written other ways.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localhost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address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127.0.0.1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the first argument could be specified with either of the following expressions: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InetAddress.getByName( </a:t>
            </a:r>
            <a:r>
              <a:rPr lang="en-US" altLang="zh-CN">
                <a:solidFill>
                  <a:srgbClr val="128A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"localhost"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)</a:t>
            </a:r>
            <a:b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InetAddress.</a:t>
            </a:r>
            <a:r>
              <a:rPr lang="en-US" altLang="zh-CN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getLocalHost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995E0-4704-8948-86C2-FCCB53F1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0CE3-234A-CE44-84FC-85901C69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26.7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Connectionless Client/Server Interaction with Datagrams</a:t>
            </a:r>
          </a:p>
        </p:txBody>
      </p:sp>
      <p:sp>
        <p:nvSpPr>
          <p:cNvPr id="120835" name="Text Placeholder 2">
            <a:extLst>
              <a:ext uri="{FF2B5EF4-FFF2-40B4-BE49-F238E27FC236}">
                <a16:creationId xmlns:a16="http://schemas.microsoft.com/office/drawing/2014/main" id="{943CAA7C-201D-4A40-AD72-3C95950D9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Connectionless transmission with datagrams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Connection-oriented transmission is like the telephone system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 dial and are given a connection to the telephone of the person with whom you wish to communicate.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connection is maintained for your phone call, even when you’re not talking.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Connectionless transmission with datagrams is more like the way mail is carried via the postal service.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large message will not fit in one envelope, you break it into separate pieces that you place in sequentially numbered envelopes.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of the letters are then mailed at once.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letters could arrive in order, out of order or not at all (the last case is rare).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BA387-50A4-5C4B-822E-589C71F2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FDE3-F466-6D40-8BE3-196FFB15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26.7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Connectionless Client/Server Interaction with Datagrams (cont.)</a:t>
            </a:r>
          </a:p>
        </p:txBody>
      </p:sp>
      <p:sp>
        <p:nvSpPr>
          <p:cNvPr id="122883" name="Text Placeholder 2">
            <a:extLst>
              <a:ext uri="{FF2B5EF4-FFF2-40B4-BE49-F238E27FC236}">
                <a16:creationId xmlns:a16="http://schemas.microsoft.com/office/drawing/2014/main" id="{9F546327-4BAF-6740-92BB-932ABBE0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Server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declares two </a:t>
            </a:r>
            <a:r>
              <a:rPr lang="en-US" altLang="zh-CN" b="1">
                <a:solidFill>
                  <a:srgbClr val="FF0000"/>
                </a:solidFill>
                <a:latin typeface="LucidaSansTypewriter"/>
                <a:ea typeface="宋体" panose="02010600030101010101" pitchFamily="2" charset="-122"/>
              </a:rPr>
              <a:t>DatagramPacket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that the server uses to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send and receive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information and one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DatagramSocket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that sends and receives the packets.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DatagramSocket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constructor that takes an integer port-number argument binds the server to a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port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where it can receive packets from clients.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Client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sending packets to this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Server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specify the same port number in the packets they send.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Socket-Exception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thrown if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DatagramSocket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constructor fails to bind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DatagramSocket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the specified 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1183B-E6F3-1F46-B3B0-E29C9410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1" descr="ch27imageslides_Page_054.png">
            <a:extLst>
              <a:ext uri="{FF2B5EF4-FFF2-40B4-BE49-F238E27FC236}">
                <a16:creationId xmlns:a16="http://schemas.microsoft.com/office/drawing/2014/main" id="{3BEA2CEB-DA87-0D47-A345-A01473E016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 descr="ch27imageslides_Page_055.png">
            <a:extLst>
              <a:ext uri="{FF2B5EF4-FFF2-40B4-BE49-F238E27FC236}">
                <a16:creationId xmlns:a16="http://schemas.microsoft.com/office/drawing/2014/main" id="{B093330B-AF23-F743-BD41-A10A09EB69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1" descr="ch27imageslides_Page_056.png">
            <a:extLst>
              <a:ext uri="{FF2B5EF4-FFF2-40B4-BE49-F238E27FC236}">
                <a16:creationId xmlns:a16="http://schemas.microsoft.com/office/drawing/2014/main" id="{4664B429-7129-AA44-9E74-8FCCCE7A0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 descr="ch27imageslides_Page_057.png">
            <a:extLst>
              <a:ext uri="{FF2B5EF4-FFF2-40B4-BE49-F238E27FC236}">
                <a16:creationId xmlns:a16="http://schemas.microsoft.com/office/drawing/2014/main" id="{7A8B2859-0405-1241-96B9-FD14CBF9DC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1" descr="ch27imageslides_Page_058.png">
            <a:extLst>
              <a:ext uri="{FF2B5EF4-FFF2-40B4-BE49-F238E27FC236}">
                <a16:creationId xmlns:a16="http://schemas.microsoft.com/office/drawing/2014/main" id="{DA31323E-4137-124D-BD07-ECE5DFB27D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ch27imageslides_Page_007.png">
            <a:extLst>
              <a:ext uri="{FF2B5EF4-FFF2-40B4-BE49-F238E27FC236}">
                <a16:creationId xmlns:a16="http://schemas.microsoft.com/office/drawing/2014/main" id="{15626310-421A-5347-A32A-674EFE784F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 b="22534"/>
          <a:stretch>
            <a:fillRect/>
          </a:stretch>
        </p:blipFill>
        <p:spPr bwMode="auto">
          <a:xfrm>
            <a:off x="0" y="652463"/>
            <a:ext cx="8999538" cy="529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1" descr="ch27imageslides_Page_059.png">
            <a:extLst>
              <a:ext uri="{FF2B5EF4-FFF2-40B4-BE49-F238E27FC236}">
                <a16:creationId xmlns:a16="http://schemas.microsoft.com/office/drawing/2014/main" id="{354244C4-FEDF-754E-A9E1-03AAB8D00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1" descr="ch27imageslides_Page_060.png">
            <a:extLst>
              <a:ext uri="{FF2B5EF4-FFF2-40B4-BE49-F238E27FC236}">
                <a16:creationId xmlns:a16="http://schemas.microsoft.com/office/drawing/2014/main" id="{2212F06F-0EDA-F940-9803-168692CC8F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1" descr="ch27imageslides_Page_061.png">
            <a:extLst>
              <a:ext uri="{FF2B5EF4-FFF2-40B4-BE49-F238E27FC236}">
                <a16:creationId xmlns:a16="http://schemas.microsoft.com/office/drawing/2014/main" id="{F20A1D40-656B-4148-AC5A-26C67765EA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8A40-F38B-044A-8046-B468D49D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26.7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Connectionless Client/Server Interaction with Datagrams (cont.)</a:t>
            </a:r>
          </a:p>
        </p:txBody>
      </p:sp>
      <p:sp>
        <p:nvSpPr>
          <p:cNvPr id="133123" name="Text Placeholder 2">
            <a:extLst>
              <a:ext uri="{FF2B5EF4-FFF2-40B4-BE49-F238E27FC236}">
                <a16:creationId xmlns:a16="http://schemas.microsoft.com/office/drawing/2014/main" id="{6E372536-F645-3247-ADF7-F9C093F24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DatagramSocket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receive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waits for a packet to arrive at the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Server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Blocks until a packet arrives, then stores the packet in its </a:t>
            </a:r>
            <a:r>
              <a:rPr lang="en-US" altLang="zh-CN" sz="18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DatagramPacket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argument.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method throws an </a:t>
            </a:r>
            <a:r>
              <a:rPr lang="en-US" altLang="zh-CN" sz="18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IOException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if an error occurs while receiving a packet.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DatagramPacket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getAddress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an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InetAddress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containing the IP address of the computer from which the packet was sent.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 sz="21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getPort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an integer specifying the port number through which the client computer sent the packet.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 sz="21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getLength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an integer representing the number of bytes of data received.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 sz="21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getData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byte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array containing the data.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DatagramSocket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0000FF"/>
                </a:solidFill>
                <a:latin typeface="LucidaSansTypewriter"/>
                <a:ea typeface="宋体" panose="02010600030101010101" pitchFamily="2" charset="-122"/>
              </a:rPr>
              <a:t>send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throws an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IOException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if an error occurs while sending a packet.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FE801-BFCF-9048-B804-F209C8B6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1" descr="ch27imageslides_Page_062.png">
            <a:extLst>
              <a:ext uri="{FF2B5EF4-FFF2-40B4-BE49-F238E27FC236}">
                <a16:creationId xmlns:a16="http://schemas.microsoft.com/office/drawing/2014/main" id="{CB442FB6-2BD8-9347-A741-FFD2F6BEDF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1" descr="ch27imageslides_Page_063.png">
            <a:extLst>
              <a:ext uri="{FF2B5EF4-FFF2-40B4-BE49-F238E27FC236}">
                <a16:creationId xmlns:a16="http://schemas.microsoft.com/office/drawing/2014/main" id="{1DEEF3E7-3058-B242-9E82-3EBF5014CD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1" descr="ch27imageslides_Page_064.png">
            <a:extLst>
              <a:ext uri="{FF2B5EF4-FFF2-40B4-BE49-F238E27FC236}">
                <a16:creationId xmlns:a16="http://schemas.microsoft.com/office/drawing/2014/main" id="{1A938BCC-48AA-D543-A46D-13FF59069C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1" descr="ch27imageslides_Page_065.png">
            <a:extLst>
              <a:ext uri="{FF2B5EF4-FFF2-40B4-BE49-F238E27FC236}">
                <a16:creationId xmlns:a16="http://schemas.microsoft.com/office/drawing/2014/main" id="{528D0FAE-D44F-AC4F-94A8-00CEEB2AB9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1" descr="ch27imageslides_Page_066.png">
            <a:extLst>
              <a:ext uri="{FF2B5EF4-FFF2-40B4-BE49-F238E27FC236}">
                <a16:creationId xmlns:a16="http://schemas.microsoft.com/office/drawing/2014/main" id="{B7641E14-1605-854E-A5F0-ABE870C1C3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1" descr="ch27imageslides_Page_067.png">
            <a:extLst>
              <a:ext uri="{FF2B5EF4-FFF2-40B4-BE49-F238E27FC236}">
                <a16:creationId xmlns:a16="http://schemas.microsoft.com/office/drawing/2014/main" id="{100DBBAB-DA0E-CC4B-9C68-7527BD0950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ch27imageslides_Page_008.png">
            <a:extLst>
              <a:ext uri="{FF2B5EF4-FFF2-40B4-BE49-F238E27FC236}">
                <a16:creationId xmlns:a16="http://schemas.microsoft.com/office/drawing/2014/main" id="{CF3B40A9-1EEF-774E-813E-C14C4EE1B3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67" b="29398"/>
          <a:stretch>
            <a:fillRect/>
          </a:stretch>
        </p:blipFill>
        <p:spPr bwMode="auto">
          <a:xfrm>
            <a:off x="0" y="652463"/>
            <a:ext cx="9809163" cy="536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1" descr="ch27imageslides_Page_068.png">
            <a:extLst>
              <a:ext uri="{FF2B5EF4-FFF2-40B4-BE49-F238E27FC236}">
                <a16:creationId xmlns:a16="http://schemas.microsoft.com/office/drawing/2014/main" id="{F198AC06-6654-DA46-821C-D16C11FDBC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1" descr="ch27imageslides_Page_069.png">
            <a:extLst>
              <a:ext uri="{FF2B5EF4-FFF2-40B4-BE49-F238E27FC236}">
                <a16:creationId xmlns:a16="http://schemas.microsoft.com/office/drawing/2014/main" id="{58342662-A6D9-5A4C-A7D3-EB92C938F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1" descr="ch27imageslides_Page_070.png">
            <a:extLst>
              <a:ext uri="{FF2B5EF4-FFF2-40B4-BE49-F238E27FC236}">
                <a16:creationId xmlns:a16="http://schemas.microsoft.com/office/drawing/2014/main" id="{36595AE9-2EE2-8444-8894-BAAC61A87B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561A-DB2F-2140-AB3E-FF280295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26.8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Client/Server Tic-Tac-Toe Using a Multithreaded Server</a:t>
            </a:r>
          </a:p>
        </p:txBody>
      </p:sp>
      <p:sp>
        <p:nvSpPr>
          <p:cNvPr id="144387" name="Text Placeholder 2">
            <a:extLst>
              <a:ext uri="{FF2B5EF4-FFF2-40B4-BE49-F238E27FC236}">
                <a16:creationId xmlns:a16="http://schemas.microsoft.com/office/drawing/2014/main" id="{E941B304-74E8-9B43-982D-E7C9C6865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Tic-Tac-Toe implemented by using client/server techniques with stream sockets.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Sample outputs are shown in Fig. 27.17.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 the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TicTacToeServer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receives each client connection, it creates an instance of inner-class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Player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process the client in a separate thread.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These threads enable the clients to play the game independently.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first client to connect to the server is player X and the second is player O.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Player X makes the first move.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server maintains the information about the board so it can determine if a player’s move is valid.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E845F-5340-C247-A2CE-5453E71A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1" descr="ch27imageslides_Page_071.png">
            <a:extLst>
              <a:ext uri="{FF2B5EF4-FFF2-40B4-BE49-F238E27FC236}">
                <a16:creationId xmlns:a16="http://schemas.microsoft.com/office/drawing/2014/main" id="{A18411C3-35AB-534C-A485-52E97A2B6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1" descr="ch27imageslides_Page_072.png">
            <a:extLst>
              <a:ext uri="{FF2B5EF4-FFF2-40B4-BE49-F238E27FC236}">
                <a16:creationId xmlns:a16="http://schemas.microsoft.com/office/drawing/2014/main" id="{8BB86C20-41BF-D741-BC3D-DFC9414241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1" descr="ch27imageslides_Page_073.png">
            <a:extLst>
              <a:ext uri="{FF2B5EF4-FFF2-40B4-BE49-F238E27FC236}">
                <a16:creationId xmlns:a16="http://schemas.microsoft.com/office/drawing/2014/main" id="{B35A5BF6-093E-2D43-9146-AD36BEC50B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1" descr="ch27imageslides_Page_074.png">
            <a:extLst>
              <a:ext uri="{FF2B5EF4-FFF2-40B4-BE49-F238E27FC236}">
                <a16:creationId xmlns:a16="http://schemas.microsoft.com/office/drawing/2014/main" id="{1F31B540-A858-E948-81B2-F4C2033B4B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1" descr="ch27imageslides_Page_075.png">
            <a:extLst>
              <a:ext uri="{FF2B5EF4-FFF2-40B4-BE49-F238E27FC236}">
                <a16:creationId xmlns:a16="http://schemas.microsoft.com/office/drawing/2014/main" id="{EA8094F8-8009-144A-896F-BC0F8F8A3E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1" descr="ch27imageslides_Page_076.png">
            <a:extLst>
              <a:ext uri="{FF2B5EF4-FFF2-40B4-BE49-F238E27FC236}">
                <a16:creationId xmlns:a16="http://schemas.microsoft.com/office/drawing/2014/main" id="{FB386DD2-1606-794B-A0AD-E5FD079EDC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ch27imageslides_Page_009.png">
            <a:extLst>
              <a:ext uri="{FF2B5EF4-FFF2-40B4-BE49-F238E27FC236}">
                <a16:creationId xmlns:a16="http://schemas.microsoft.com/office/drawing/2014/main" id="{B7E8CBD1-C061-1143-8962-F230458CC0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3" b="30769"/>
          <a:stretch>
            <a:fillRect/>
          </a:stretch>
        </p:blipFill>
        <p:spPr bwMode="auto">
          <a:xfrm>
            <a:off x="0" y="652463"/>
            <a:ext cx="9540875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1" descr="ch27imageslides_Page_077.png">
            <a:extLst>
              <a:ext uri="{FF2B5EF4-FFF2-40B4-BE49-F238E27FC236}">
                <a16:creationId xmlns:a16="http://schemas.microsoft.com/office/drawing/2014/main" id="{2876A91C-F803-7B44-91E2-959C17EF92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1" descr="ch27imageslides_Page_078.png">
            <a:extLst>
              <a:ext uri="{FF2B5EF4-FFF2-40B4-BE49-F238E27FC236}">
                <a16:creationId xmlns:a16="http://schemas.microsoft.com/office/drawing/2014/main" id="{8CB8108A-F117-6E4F-9DE5-7AEEDA9FD1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1" descr="ch27imageslides_Page_079.png">
            <a:extLst>
              <a:ext uri="{FF2B5EF4-FFF2-40B4-BE49-F238E27FC236}">
                <a16:creationId xmlns:a16="http://schemas.microsoft.com/office/drawing/2014/main" id="{31F9621B-2343-2546-BB97-F136E2BFB8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1" descr="ch27imageslides_Page_080.png">
            <a:extLst>
              <a:ext uri="{FF2B5EF4-FFF2-40B4-BE49-F238E27FC236}">
                <a16:creationId xmlns:a16="http://schemas.microsoft.com/office/drawing/2014/main" id="{2D00BEA2-DEC3-3449-9F48-189D68490C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1" descr="ch27imageslides_Page_081.png">
            <a:extLst>
              <a:ext uri="{FF2B5EF4-FFF2-40B4-BE49-F238E27FC236}">
                <a16:creationId xmlns:a16="http://schemas.microsoft.com/office/drawing/2014/main" id="{71B90658-2C5F-A74C-AF7B-65A4615E93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1" descr="ch27imageslides_Page_082.png">
            <a:extLst>
              <a:ext uri="{FF2B5EF4-FFF2-40B4-BE49-F238E27FC236}">
                <a16:creationId xmlns:a16="http://schemas.microsoft.com/office/drawing/2014/main" id="{C16E4AC0-6083-1F45-BBAB-F6DE1ABE2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1" descr="ch27imageslides_Page_083.png">
            <a:extLst>
              <a:ext uri="{FF2B5EF4-FFF2-40B4-BE49-F238E27FC236}">
                <a16:creationId xmlns:a16="http://schemas.microsoft.com/office/drawing/2014/main" id="{923D88EA-C5E4-E84A-8BF9-CE0D66BE4D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1" descr="ch27imageslides_Page_084.png">
            <a:extLst>
              <a:ext uri="{FF2B5EF4-FFF2-40B4-BE49-F238E27FC236}">
                <a16:creationId xmlns:a16="http://schemas.microsoft.com/office/drawing/2014/main" id="{D3031EE8-17AA-C143-8D26-02B9A2B920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1" descr="ch27imageslides_Page_085.png">
            <a:extLst>
              <a:ext uri="{FF2B5EF4-FFF2-40B4-BE49-F238E27FC236}">
                <a16:creationId xmlns:a16="http://schemas.microsoft.com/office/drawing/2014/main" id="{FAC5C2EB-25BF-BB4D-A5A6-237824FDB1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1" descr="ch27imageslides_Page_086.png">
            <a:extLst>
              <a:ext uri="{FF2B5EF4-FFF2-40B4-BE49-F238E27FC236}">
                <a16:creationId xmlns:a16="http://schemas.microsoft.com/office/drawing/2014/main" id="{7BA24832-C333-2D4F-AE67-3696FC14BB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325</TotalTime>
  <Words>1590</Words>
  <Application>Microsoft Office PowerPoint</Application>
  <PresentationFormat>全屏显示(4:3)</PresentationFormat>
  <Paragraphs>181</Paragraphs>
  <Slides>122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37" baseType="lpstr">
      <vt:lpstr>AGaramond</vt:lpstr>
      <vt:lpstr>Goudy Sans Medium</vt:lpstr>
      <vt:lpstr>LucidaSansTypewriter</vt:lpstr>
      <vt:lpstr>黑体</vt:lpstr>
      <vt:lpstr>宋体</vt:lpstr>
      <vt:lpstr>Arial</vt:lpstr>
      <vt:lpstr>Calibri</vt:lpstr>
      <vt:lpstr>Lucida Console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Chapter 26 Networking</vt:lpstr>
      <vt:lpstr>PowerPoint 演示文稿</vt:lpstr>
      <vt:lpstr>26.1  Introduction</vt:lpstr>
      <vt:lpstr>26.1  Introduction (cont.)</vt:lpstr>
      <vt:lpstr>26.1  Introduction (cont.)</vt:lpstr>
      <vt:lpstr>26.2  Manipulating URLs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26.3  Reading a File on a Web Server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26.3  Reading a File on a Web Server (cont.)</vt:lpstr>
      <vt:lpstr>26.3  Reading a File on a Web Server (cont.)</vt:lpstr>
      <vt:lpstr>PowerPoint 演示文稿</vt:lpstr>
      <vt:lpstr>26.4  Establishing a Simple Server Using Stream Sockets</vt:lpstr>
      <vt:lpstr>PowerPoint 演示文稿</vt:lpstr>
      <vt:lpstr>26.4  Establishing a Simple Server Using Stream Sockets (cont.)</vt:lpstr>
      <vt:lpstr>26.4  Establishing a Simple Server Using Stream Sockets (cont.)</vt:lpstr>
      <vt:lpstr>26.4  Establishing a Simple Server Using Stream Sockets (cont.)</vt:lpstr>
      <vt:lpstr>PowerPoint 演示文稿</vt:lpstr>
      <vt:lpstr>PowerPoint 演示文稿</vt:lpstr>
      <vt:lpstr>PowerPoint 演示文稿</vt:lpstr>
      <vt:lpstr>26.5  Establishing a Simple Client Using Stream Sockets</vt:lpstr>
      <vt:lpstr>26.5  Establishing a Simple Client Using Stream Sockets (cont.)</vt:lpstr>
      <vt:lpstr>26.6  Client/Server Interaction with Stream Socket Connections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26.6  Client/Server Interaction with Stream Socket Connections (cont.)</vt:lpstr>
      <vt:lpstr>PowerPoint 演示文稿</vt:lpstr>
      <vt:lpstr>26.6  Client/Server Interaction with Stream Socket Connections (cont.)</vt:lpstr>
      <vt:lpstr>26.6  Client/Server Interaction with Stream Socket Connections (cont.)</vt:lpstr>
      <vt:lpstr>PowerPoint 演示文稿</vt:lpstr>
      <vt:lpstr>PowerPoint 演示文稿</vt:lpstr>
      <vt:lpstr>26.6  Client/Server Interaction with Stream Socket Connections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26.6  Client/Server Interaction with Stream Socket Connections (cont.)</vt:lpstr>
      <vt:lpstr>26.7  Connectionless Client/Server Interaction with Datagrams</vt:lpstr>
      <vt:lpstr>26.7  Connectionless Client/Server Interaction with Datagrams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26.7  Connectionless Client/Server Interaction with Datagrams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26.8  Client/Server Tic-Tac-Toe Using a Multithreaded Server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26.8  Client/Server Tic-Tac-Toe Using a Multithreaded Server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</dc:title>
  <dc:creator>Windows User</dc:creator>
  <cp:lastModifiedBy>Windows 用户</cp:lastModifiedBy>
  <cp:revision>23</cp:revision>
  <dcterms:created xsi:type="dcterms:W3CDTF">2009-07-24T15:20:59Z</dcterms:created>
  <dcterms:modified xsi:type="dcterms:W3CDTF">2019-05-13T02:16:06Z</dcterms:modified>
</cp:coreProperties>
</file>